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22" r:id="rId2"/>
  </p:sldMasterIdLst>
  <p:notesMasterIdLst>
    <p:notesMasterId r:id="rId51"/>
  </p:notesMasterIdLst>
  <p:sldIdLst>
    <p:sldId id="623" r:id="rId3"/>
    <p:sldId id="303" r:id="rId4"/>
    <p:sldId id="387" r:id="rId5"/>
    <p:sldId id="386" r:id="rId6"/>
    <p:sldId id="490" r:id="rId7"/>
    <p:sldId id="627" r:id="rId8"/>
    <p:sldId id="282" r:id="rId9"/>
    <p:sldId id="585" r:id="rId10"/>
    <p:sldId id="599" r:id="rId11"/>
    <p:sldId id="600" r:id="rId12"/>
    <p:sldId id="601" r:id="rId13"/>
    <p:sldId id="604" r:id="rId14"/>
    <p:sldId id="603" r:id="rId15"/>
    <p:sldId id="588" r:id="rId16"/>
    <p:sldId id="548" r:id="rId17"/>
    <p:sldId id="549" r:id="rId18"/>
    <p:sldId id="551" r:id="rId19"/>
    <p:sldId id="550" r:id="rId20"/>
    <p:sldId id="553" r:id="rId21"/>
    <p:sldId id="492" r:id="rId22"/>
    <p:sldId id="429" r:id="rId23"/>
    <p:sldId id="466" r:id="rId24"/>
    <p:sldId id="467" r:id="rId25"/>
    <p:sldId id="468" r:id="rId26"/>
    <p:sldId id="471" r:id="rId27"/>
    <p:sldId id="472" r:id="rId28"/>
    <p:sldId id="474" r:id="rId29"/>
    <p:sldId id="461" r:id="rId30"/>
    <p:sldId id="626" r:id="rId31"/>
    <p:sldId id="621" r:id="rId32"/>
    <p:sldId id="582" r:id="rId33"/>
    <p:sldId id="423" r:id="rId34"/>
    <p:sldId id="430" r:id="rId35"/>
    <p:sldId id="431" r:id="rId36"/>
    <p:sldId id="264" r:id="rId37"/>
    <p:sldId id="606" r:id="rId38"/>
    <p:sldId id="608" r:id="rId39"/>
    <p:sldId id="609" r:id="rId40"/>
    <p:sldId id="267" r:id="rId41"/>
    <p:sldId id="259" r:id="rId42"/>
    <p:sldId id="618" r:id="rId43"/>
    <p:sldId id="619" r:id="rId44"/>
    <p:sldId id="620" r:id="rId45"/>
    <p:sldId id="622" r:id="rId46"/>
    <p:sldId id="478" r:id="rId47"/>
    <p:sldId id="613" r:id="rId48"/>
    <p:sldId id="628" r:id="rId49"/>
    <p:sldId id="580" r:id="rId5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Estilo claro 1 - Énfasi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Énfasi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81"/>
    <p:restoredTop sz="86392"/>
  </p:normalViewPr>
  <p:slideViewPr>
    <p:cSldViewPr snapToGrid="0">
      <p:cViewPr varScale="1">
        <p:scale>
          <a:sx n="73" d="100"/>
          <a:sy n="73" d="100"/>
        </p:scale>
        <p:origin x="245"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39E5583E-60B3-4D91-B7C4-AE643DBABCB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s-ES"/>
          </a:p>
        </p:txBody>
      </p:sp>
      <p:sp>
        <p:nvSpPr>
          <p:cNvPr id="3" name="Marcador de fecha 2">
            <a:extLst>
              <a:ext uri="{FF2B5EF4-FFF2-40B4-BE49-F238E27FC236}">
                <a16:creationId xmlns:a16="http://schemas.microsoft.com/office/drawing/2014/main" xmlns="" id="{DE964AC2-D951-46FC-A6D4-7E3C31CA3C5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2B68C0B9-5672-43FB-83C8-961B198C2281}" type="datetimeFigureOut">
              <a:rPr lang="es-ES" altLang="es-MX"/>
              <a:pPr>
                <a:defRPr/>
              </a:pPr>
              <a:t>09/09/2020</a:t>
            </a:fld>
            <a:endParaRPr lang="es-ES" altLang="es-MX"/>
          </a:p>
        </p:txBody>
      </p:sp>
      <p:sp>
        <p:nvSpPr>
          <p:cNvPr id="4" name="Marcador de imagen de diapositiva 3">
            <a:extLst>
              <a:ext uri="{FF2B5EF4-FFF2-40B4-BE49-F238E27FC236}">
                <a16:creationId xmlns:a16="http://schemas.microsoft.com/office/drawing/2014/main" xmlns="" id="{723C0027-B633-4DD8-B498-5909AC7990A1}"/>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a:extLst>
              <a:ext uri="{FF2B5EF4-FFF2-40B4-BE49-F238E27FC236}">
                <a16:creationId xmlns:a16="http://schemas.microsoft.com/office/drawing/2014/main" xmlns="" id="{909F15D5-AF08-4F35-89D7-9C15D1F7606D}"/>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s-ES_tradnl" altLang="es-MX" noProof="0"/>
              <a:t>Haga clic para modificar el estilo de texto del patrón</a:t>
            </a:r>
          </a:p>
          <a:p>
            <a:pPr lvl="1"/>
            <a:r>
              <a:rPr lang="es-ES_tradnl" altLang="es-MX" noProof="0"/>
              <a:t>Segundo nivel</a:t>
            </a:r>
          </a:p>
          <a:p>
            <a:pPr lvl="2"/>
            <a:r>
              <a:rPr lang="es-ES_tradnl" altLang="es-MX" noProof="0"/>
              <a:t>Tercer nivel</a:t>
            </a:r>
          </a:p>
          <a:p>
            <a:pPr lvl="3"/>
            <a:r>
              <a:rPr lang="es-ES_tradnl" altLang="es-MX" noProof="0"/>
              <a:t>Cuarto nivel</a:t>
            </a:r>
          </a:p>
          <a:p>
            <a:pPr lvl="4"/>
            <a:r>
              <a:rPr lang="es-ES_tradnl" altLang="es-MX" noProof="0"/>
              <a:t>Quinto nivel</a:t>
            </a:r>
            <a:endParaRPr lang="es-ES" altLang="es-MX" noProof="0"/>
          </a:p>
        </p:txBody>
      </p:sp>
      <p:sp>
        <p:nvSpPr>
          <p:cNvPr id="6" name="Marcador de pie de página 5">
            <a:extLst>
              <a:ext uri="{FF2B5EF4-FFF2-40B4-BE49-F238E27FC236}">
                <a16:creationId xmlns:a16="http://schemas.microsoft.com/office/drawing/2014/main" xmlns="" id="{86B20FB0-F96E-4045-8CCC-05AC1877E37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s-ES"/>
          </a:p>
        </p:txBody>
      </p:sp>
      <p:sp>
        <p:nvSpPr>
          <p:cNvPr id="7" name="Marcador de número de diapositiva 6">
            <a:extLst>
              <a:ext uri="{FF2B5EF4-FFF2-40B4-BE49-F238E27FC236}">
                <a16:creationId xmlns:a16="http://schemas.microsoft.com/office/drawing/2014/main" xmlns="" id="{8F7694C6-6BA0-4DC7-A1C9-448A314AC39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23665EE-B816-4A3D-BE4E-963F360B221C}" type="slidenum">
              <a:rPr lang="es-ES" altLang="es-MX"/>
              <a:pPr>
                <a:defRPr/>
              </a:pPr>
              <a:t>‹#›</a:t>
            </a:fld>
            <a:endParaRPr lang="es-ES" altLang="es-MX"/>
          </a:p>
        </p:txBody>
      </p:sp>
    </p:spTree>
    <p:extLst>
      <p:ext uri="{BB962C8B-B14F-4D97-AF65-F5344CB8AC3E}">
        <p14:creationId xmlns:p14="http://schemas.microsoft.com/office/powerpoint/2010/main" val="375210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a:extLst>
              <a:ext uri="{FF2B5EF4-FFF2-40B4-BE49-F238E27FC236}">
                <a16:creationId xmlns:a16="http://schemas.microsoft.com/office/drawing/2014/main" xmlns="" id="{0BE86F32-F68F-46DF-AE87-4F3C750AC7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2 Marcador de notas">
            <a:extLst>
              <a:ext uri="{FF2B5EF4-FFF2-40B4-BE49-F238E27FC236}">
                <a16:creationId xmlns:a16="http://schemas.microsoft.com/office/drawing/2014/main" xmlns="" id="{39CBD314-4694-441F-9510-FA7DDBD649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a:p>
        </p:txBody>
      </p:sp>
      <p:sp>
        <p:nvSpPr>
          <p:cNvPr id="16387" name="3 Marcador de número de diapositiva">
            <a:extLst>
              <a:ext uri="{FF2B5EF4-FFF2-40B4-BE49-F238E27FC236}">
                <a16:creationId xmlns:a16="http://schemas.microsoft.com/office/drawing/2014/main" xmlns="" id="{8CF5C7D7-8353-4EDB-ABF6-58D6874946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794657F-A688-40EF-ADB2-70274ED72EED}" type="slidenum">
              <a:rPr lang="es-CR" altLang="es-MX" smtClean="0">
                <a:latin typeface="Arial" panose="020B0604020202020204" pitchFamily="34" charset="0"/>
              </a:rPr>
              <a:pPr>
                <a:spcBef>
                  <a:spcPct val="0"/>
                </a:spcBef>
              </a:pPr>
              <a:t>2</a:t>
            </a:fld>
            <a:endParaRPr lang="es-CR" altLang="es-MX">
              <a:latin typeface="Arial" panose="020B0604020202020204" pitchFamily="34" charset="0"/>
            </a:endParaRPr>
          </a:p>
        </p:txBody>
      </p:sp>
    </p:spTree>
    <p:extLst>
      <p:ext uri="{BB962C8B-B14F-4D97-AF65-F5344CB8AC3E}">
        <p14:creationId xmlns:p14="http://schemas.microsoft.com/office/powerpoint/2010/main" val="353905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a:extLst>
              <a:ext uri="{FF2B5EF4-FFF2-40B4-BE49-F238E27FC236}">
                <a16:creationId xmlns:a16="http://schemas.microsoft.com/office/drawing/2014/main" xmlns="" id="{48BE4D68-04CA-40D7-8472-62CE186D39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2 Marcador de notas">
            <a:extLst>
              <a:ext uri="{FF2B5EF4-FFF2-40B4-BE49-F238E27FC236}">
                <a16:creationId xmlns:a16="http://schemas.microsoft.com/office/drawing/2014/main" xmlns="" id="{00E940CC-BF5E-4E3E-BDE5-8AFB88B610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a:p>
        </p:txBody>
      </p:sp>
      <p:sp>
        <p:nvSpPr>
          <p:cNvPr id="44035" name="3 Marcador de número de diapositiva">
            <a:extLst>
              <a:ext uri="{FF2B5EF4-FFF2-40B4-BE49-F238E27FC236}">
                <a16:creationId xmlns:a16="http://schemas.microsoft.com/office/drawing/2014/main" xmlns="" id="{29A66BBF-2937-4DED-9288-58FE76F9F6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B09739-50E0-4F39-8CDC-CD902C574366}" type="slidenum">
              <a:rPr lang="es-CR" altLang="es-MX" smtClean="0">
                <a:latin typeface="Arial" panose="020B0604020202020204" pitchFamily="34" charset="0"/>
              </a:rPr>
              <a:pPr>
                <a:spcBef>
                  <a:spcPct val="0"/>
                </a:spcBef>
              </a:pPr>
              <a:t>46</a:t>
            </a:fld>
            <a:endParaRPr lang="es-CR" altLang="es-MX">
              <a:latin typeface="Arial" panose="020B0604020202020204" pitchFamily="34" charset="0"/>
            </a:endParaRPr>
          </a:p>
        </p:txBody>
      </p:sp>
    </p:spTree>
    <p:extLst>
      <p:ext uri="{BB962C8B-B14F-4D97-AF65-F5344CB8AC3E}">
        <p14:creationId xmlns:p14="http://schemas.microsoft.com/office/powerpoint/2010/main" val="126459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xmlns="" id="{44D3279A-8B41-40AE-8910-C107596EBA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C39D6AE-3BF7-428A-81CE-B700530CF827}" type="slidenum">
              <a:rPr lang="es-ES" altLang="es-MX" smtClean="0">
                <a:latin typeface="Arial" panose="020B0604020202020204" pitchFamily="34" charset="0"/>
              </a:rPr>
              <a:pPr>
                <a:spcBef>
                  <a:spcPct val="0"/>
                </a:spcBef>
              </a:pPr>
              <a:t>3</a:t>
            </a:fld>
            <a:endParaRPr lang="es-ES" altLang="es-MX">
              <a:latin typeface="Arial" panose="020B0604020202020204" pitchFamily="34" charset="0"/>
            </a:endParaRPr>
          </a:p>
        </p:txBody>
      </p:sp>
      <p:sp>
        <p:nvSpPr>
          <p:cNvPr id="18434" name="Rectangle 2">
            <a:extLst>
              <a:ext uri="{FF2B5EF4-FFF2-40B4-BE49-F238E27FC236}">
                <a16:creationId xmlns:a16="http://schemas.microsoft.com/office/drawing/2014/main" xmlns="" id="{3ACFF3C4-479F-4320-B357-B48A7D6AA8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xmlns="" id="{C67C7A9A-11DE-4E96-B6E1-081CDEED0A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a:p>
        </p:txBody>
      </p:sp>
    </p:spTree>
    <p:extLst>
      <p:ext uri="{BB962C8B-B14F-4D97-AF65-F5344CB8AC3E}">
        <p14:creationId xmlns:p14="http://schemas.microsoft.com/office/powerpoint/2010/main" val="34923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xmlns="" id="{4CF4DBB0-85AF-44AF-9008-5E5045BC0C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907846E-F345-4792-87A7-E2F54D59E7A2}" type="slidenum">
              <a:rPr lang="es-ES" altLang="es-MX" smtClean="0">
                <a:latin typeface="Arial" panose="020B0604020202020204" pitchFamily="34" charset="0"/>
              </a:rPr>
              <a:pPr>
                <a:spcBef>
                  <a:spcPct val="0"/>
                </a:spcBef>
              </a:pPr>
              <a:t>4</a:t>
            </a:fld>
            <a:endParaRPr lang="es-ES" altLang="es-MX">
              <a:latin typeface="Arial" panose="020B0604020202020204" pitchFamily="34" charset="0"/>
            </a:endParaRPr>
          </a:p>
        </p:txBody>
      </p:sp>
      <p:sp>
        <p:nvSpPr>
          <p:cNvPr id="20482" name="Rectangle 2">
            <a:extLst>
              <a:ext uri="{FF2B5EF4-FFF2-40B4-BE49-F238E27FC236}">
                <a16:creationId xmlns:a16="http://schemas.microsoft.com/office/drawing/2014/main" xmlns="" id="{D9EACEEF-975D-423C-8BA2-001AB9D94B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xmlns="" id="{D35350C9-A423-48C5-B992-3775A62597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a:p>
        </p:txBody>
      </p:sp>
    </p:spTree>
    <p:extLst>
      <p:ext uri="{BB962C8B-B14F-4D97-AF65-F5344CB8AC3E}">
        <p14:creationId xmlns:p14="http://schemas.microsoft.com/office/powerpoint/2010/main" val="192116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Marcador de imagen de diapositiva">
            <a:extLst>
              <a:ext uri="{FF2B5EF4-FFF2-40B4-BE49-F238E27FC236}">
                <a16:creationId xmlns:a16="http://schemas.microsoft.com/office/drawing/2014/main" xmlns="" id="{205C7BAB-FF6E-448B-805E-9046BBA555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2 Marcador de notas">
            <a:extLst>
              <a:ext uri="{FF2B5EF4-FFF2-40B4-BE49-F238E27FC236}">
                <a16:creationId xmlns:a16="http://schemas.microsoft.com/office/drawing/2014/main" xmlns="" id="{C3988CB5-410F-43D6-9059-DCE624E015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
        <p:nvSpPr>
          <p:cNvPr id="66563" name="3 Marcador de número de diapositiva">
            <a:extLst>
              <a:ext uri="{FF2B5EF4-FFF2-40B4-BE49-F238E27FC236}">
                <a16:creationId xmlns:a16="http://schemas.microsoft.com/office/drawing/2014/main" xmlns="" id="{C2BCDE77-657E-45C3-9633-57485F8C06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0D59C8-E5BD-4A25-99DE-585D34658775}" type="slidenum">
              <a:rPr lang="es-MX" altLang="en-US" smtClean="0"/>
              <a:pPr>
                <a:spcBef>
                  <a:spcPct val="0"/>
                </a:spcBef>
              </a:pPr>
              <a:t>5</a:t>
            </a:fld>
            <a:endParaRPr lang="es-MX" altLang="en-US"/>
          </a:p>
        </p:txBody>
      </p:sp>
    </p:spTree>
    <p:extLst>
      <p:ext uri="{BB962C8B-B14F-4D97-AF65-F5344CB8AC3E}">
        <p14:creationId xmlns:p14="http://schemas.microsoft.com/office/powerpoint/2010/main" val="356325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 Marcador de imagen de diapositiva">
            <a:extLst>
              <a:ext uri="{FF2B5EF4-FFF2-40B4-BE49-F238E27FC236}">
                <a16:creationId xmlns:a16="http://schemas.microsoft.com/office/drawing/2014/main" xmlns="" id="{119F1F24-81CE-4850-A235-40E56D8FA2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2 Marcador de notas">
            <a:extLst>
              <a:ext uri="{FF2B5EF4-FFF2-40B4-BE49-F238E27FC236}">
                <a16:creationId xmlns:a16="http://schemas.microsoft.com/office/drawing/2014/main" xmlns="" id="{4E4C2CB0-763A-40D1-B8D4-406443F160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
        <p:nvSpPr>
          <p:cNvPr id="76803" name="3 Marcador de número de diapositiva">
            <a:extLst>
              <a:ext uri="{FF2B5EF4-FFF2-40B4-BE49-F238E27FC236}">
                <a16:creationId xmlns:a16="http://schemas.microsoft.com/office/drawing/2014/main" xmlns="" id="{0005D9FD-DFD9-45F0-88D0-8872080FEA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9DDCE96-8428-4F58-A7E5-8DA44D2FFA82}" type="slidenum">
              <a:rPr lang="es-MX" altLang="en-US" smtClean="0"/>
              <a:pPr>
                <a:spcBef>
                  <a:spcPct val="0"/>
                </a:spcBef>
              </a:pPr>
              <a:t>20</a:t>
            </a:fld>
            <a:endParaRPr lang="es-MX" altLang="en-US"/>
          </a:p>
        </p:txBody>
      </p:sp>
    </p:spTree>
    <p:extLst>
      <p:ext uri="{BB962C8B-B14F-4D97-AF65-F5344CB8AC3E}">
        <p14:creationId xmlns:p14="http://schemas.microsoft.com/office/powerpoint/2010/main" val="235835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Marcador de imagen de diapositiva">
            <a:extLst>
              <a:ext uri="{FF2B5EF4-FFF2-40B4-BE49-F238E27FC236}">
                <a16:creationId xmlns:a16="http://schemas.microsoft.com/office/drawing/2014/main" xmlns="" id="{692781C9-04F8-4796-BB97-36E707F376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2 Marcador de notas">
            <a:extLst>
              <a:ext uri="{FF2B5EF4-FFF2-40B4-BE49-F238E27FC236}">
                <a16:creationId xmlns:a16="http://schemas.microsoft.com/office/drawing/2014/main" xmlns="" id="{50F54A72-717F-427D-855C-19D0DE32B5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
        <p:nvSpPr>
          <p:cNvPr id="79875" name="3 Marcador de número de diapositiva">
            <a:extLst>
              <a:ext uri="{FF2B5EF4-FFF2-40B4-BE49-F238E27FC236}">
                <a16:creationId xmlns:a16="http://schemas.microsoft.com/office/drawing/2014/main" xmlns="" id="{444176E0-F7EA-4C41-9C07-A4D7DB1E5A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072072C-E8FF-4B86-A2BB-EAA8273B1121}" type="slidenum">
              <a:rPr lang="es-MX" altLang="en-US" smtClean="0">
                <a:solidFill>
                  <a:srgbClr val="000000"/>
                </a:solidFill>
              </a:rPr>
              <a:pPr>
                <a:spcBef>
                  <a:spcPct val="0"/>
                </a:spcBef>
              </a:pPr>
              <a:t>22</a:t>
            </a:fld>
            <a:endParaRPr lang="es-MX" altLang="en-US">
              <a:solidFill>
                <a:srgbClr val="000000"/>
              </a:solidFill>
            </a:endParaRPr>
          </a:p>
        </p:txBody>
      </p:sp>
    </p:spTree>
    <p:extLst>
      <p:ext uri="{BB962C8B-B14F-4D97-AF65-F5344CB8AC3E}">
        <p14:creationId xmlns:p14="http://schemas.microsoft.com/office/powerpoint/2010/main" val="303353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Marcador de imagen de diapositiva">
            <a:extLst>
              <a:ext uri="{FF2B5EF4-FFF2-40B4-BE49-F238E27FC236}">
                <a16:creationId xmlns:a16="http://schemas.microsoft.com/office/drawing/2014/main" xmlns="" id="{9E21DB82-BEA2-4BC1-AB24-5046322827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2 Marcador de notas">
            <a:extLst>
              <a:ext uri="{FF2B5EF4-FFF2-40B4-BE49-F238E27FC236}">
                <a16:creationId xmlns:a16="http://schemas.microsoft.com/office/drawing/2014/main" xmlns="" id="{2497BB22-747F-49A2-9B5D-6214105D88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
        <p:nvSpPr>
          <p:cNvPr id="81923" name="3 Marcador de número de diapositiva">
            <a:extLst>
              <a:ext uri="{FF2B5EF4-FFF2-40B4-BE49-F238E27FC236}">
                <a16:creationId xmlns:a16="http://schemas.microsoft.com/office/drawing/2014/main" xmlns="" id="{D9003985-B026-4CDA-9180-BC95A07574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72A0FC7-9D6F-4091-B3B9-DFCD244EAEF8}" type="slidenum">
              <a:rPr lang="es-MX" altLang="en-US" smtClean="0">
                <a:solidFill>
                  <a:srgbClr val="000000"/>
                </a:solidFill>
              </a:rPr>
              <a:pPr>
                <a:spcBef>
                  <a:spcPct val="0"/>
                </a:spcBef>
              </a:pPr>
              <a:t>23</a:t>
            </a:fld>
            <a:endParaRPr lang="es-MX" altLang="en-US">
              <a:solidFill>
                <a:srgbClr val="000000"/>
              </a:solidFill>
            </a:endParaRPr>
          </a:p>
        </p:txBody>
      </p:sp>
    </p:spTree>
    <p:extLst>
      <p:ext uri="{BB962C8B-B14F-4D97-AF65-F5344CB8AC3E}">
        <p14:creationId xmlns:p14="http://schemas.microsoft.com/office/powerpoint/2010/main" val="3851270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1 Marcador de imagen de diapositiva">
            <a:extLst>
              <a:ext uri="{FF2B5EF4-FFF2-40B4-BE49-F238E27FC236}">
                <a16:creationId xmlns:a16="http://schemas.microsoft.com/office/drawing/2014/main" xmlns="" id="{A02D2826-4747-4896-BFF1-7E2A514CD8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2 Marcador de notas">
            <a:extLst>
              <a:ext uri="{FF2B5EF4-FFF2-40B4-BE49-F238E27FC236}">
                <a16:creationId xmlns:a16="http://schemas.microsoft.com/office/drawing/2014/main" xmlns="" id="{3694D06F-7586-499D-A2F1-DF052270CC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
        <p:nvSpPr>
          <p:cNvPr id="83971" name="3 Marcador de número de diapositiva">
            <a:extLst>
              <a:ext uri="{FF2B5EF4-FFF2-40B4-BE49-F238E27FC236}">
                <a16:creationId xmlns:a16="http://schemas.microsoft.com/office/drawing/2014/main" xmlns="" id="{C93DA933-A6C3-4B7E-9BDF-5DBE9B656E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5EA3E6C-2E82-4F16-A8FD-BB3B25BAEE48}" type="slidenum">
              <a:rPr lang="es-MX" altLang="en-US" smtClean="0">
                <a:solidFill>
                  <a:srgbClr val="000000"/>
                </a:solidFill>
              </a:rPr>
              <a:pPr>
                <a:spcBef>
                  <a:spcPct val="0"/>
                </a:spcBef>
              </a:pPr>
              <a:t>24</a:t>
            </a:fld>
            <a:endParaRPr lang="es-MX" altLang="en-US">
              <a:solidFill>
                <a:srgbClr val="000000"/>
              </a:solidFill>
            </a:endParaRPr>
          </a:p>
        </p:txBody>
      </p:sp>
    </p:spTree>
    <p:extLst>
      <p:ext uri="{BB962C8B-B14F-4D97-AF65-F5344CB8AC3E}">
        <p14:creationId xmlns:p14="http://schemas.microsoft.com/office/powerpoint/2010/main" val="3329647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1 Marcador de imagen de diapositiva">
            <a:extLst>
              <a:ext uri="{FF2B5EF4-FFF2-40B4-BE49-F238E27FC236}">
                <a16:creationId xmlns:a16="http://schemas.microsoft.com/office/drawing/2014/main" xmlns="" id="{A45368A1-931A-4513-92E9-8B2B71FF81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2 Marcador de notas">
            <a:extLst>
              <a:ext uri="{FF2B5EF4-FFF2-40B4-BE49-F238E27FC236}">
                <a16:creationId xmlns:a16="http://schemas.microsoft.com/office/drawing/2014/main" xmlns="" id="{85644FB4-DFDA-4510-99F8-2600A030D4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a:p>
        </p:txBody>
      </p:sp>
      <p:sp>
        <p:nvSpPr>
          <p:cNvPr id="91139" name="3 Marcador de número de diapositiva">
            <a:extLst>
              <a:ext uri="{FF2B5EF4-FFF2-40B4-BE49-F238E27FC236}">
                <a16:creationId xmlns:a16="http://schemas.microsoft.com/office/drawing/2014/main" xmlns="" id="{6039955F-AA91-4355-80CF-D5B5C27EDC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8C47B0-ACAF-4915-9859-FB9F1E7D30CC}" type="slidenum">
              <a:rPr lang="es-MX" altLang="en-US" smtClean="0">
                <a:solidFill>
                  <a:srgbClr val="000000"/>
                </a:solidFill>
              </a:rPr>
              <a:pPr>
                <a:spcBef>
                  <a:spcPct val="0"/>
                </a:spcBef>
              </a:pPr>
              <a:t>45</a:t>
            </a:fld>
            <a:endParaRPr lang="es-MX" altLang="en-US">
              <a:solidFill>
                <a:srgbClr val="000000"/>
              </a:solidFill>
            </a:endParaRPr>
          </a:p>
        </p:txBody>
      </p:sp>
    </p:spTree>
    <p:extLst>
      <p:ext uri="{BB962C8B-B14F-4D97-AF65-F5344CB8AC3E}">
        <p14:creationId xmlns:p14="http://schemas.microsoft.com/office/powerpoint/2010/main" val="443807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E1192818-D971-4056-82B0-9F1C64EEA954}"/>
              </a:ext>
            </a:extLst>
          </p:cNvPr>
          <p:cNvSpPr/>
          <p:nvPr/>
        </p:nvSpPr>
        <p:spPr>
          <a:xfrm>
            <a:off x="446088" y="3086100"/>
            <a:ext cx="11263312"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5" name="Date Placeholder 3">
            <a:extLst>
              <a:ext uri="{FF2B5EF4-FFF2-40B4-BE49-F238E27FC236}">
                <a16:creationId xmlns:a16="http://schemas.microsoft.com/office/drawing/2014/main" xmlns="" id="{3AB2330C-68E4-40B4-B8C8-5622CEE8706D}"/>
              </a:ext>
            </a:extLst>
          </p:cNvPr>
          <p:cNvSpPr>
            <a:spLocks noGrp="1"/>
          </p:cNvSpPr>
          <p:nvPr>
            <p:ph type="dt" sz="half" idx="10"/>
          </p:nvPr>
        </p:nvSpPr>
        <p:spPr/>
        <p:txBody>
          <a:bodyPr/>
          <a:lstStyle>
            <a:lvl1pPr>
              <a:defRPr>
                <a:solidFill>
                  <a:srgbClr val="9F296B"/>
                </a:solidFill>
              </a:defRPr>
            </a:lvl1pPr>
          </a:lstStyle>
          <a:p>
            <a:pPr>
              <a:defRPr/>
            </a:pPr>
            <a:fld id="{14D06FE9-A4A2-4896-A55B-9828E19ED288}" type="datetimeFigureOut">
              <a:rPr lang="en-US" altLang="es-MX"/>
              <a:pPr>
                <a:defRPr/>
              </a:pPr>
              <a:t>9/9/2020</a:t>
            </a:fld>
            <a:endParaRPr lang="en-US" altLang="es-MX"/>
          </a:p>
        </p:txBody>
      </p:sp>
      <p:sp>
        <p:nvSpPr>
          <p:cNvPr id="6" name="Footer Placeholder 4">
            <a:extLst>
              <a:ext uri="{FF2B5EF4-FFF2-40B4-BE49-F238E27FC236}">
                <a16:creationId xmlns:a16="http://schemas.microsoft.com/office/drawing/2014/main" xmlns="" id="{69E2A152-EA7F-4FF9-8A01-D869847B698D}"/>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xmlns="" id="{C3B47538-CED2-443F-A492-590A056BE4EF}"/>
              </a:ext>
            </a:extLst>
          </p:cNvPr>
          <p:cNvSpPr>
            <a:spLocks noGrp="1"/>
          </p:cNvSpPr>
          <p:nvPr>
            <p:ph type="sldNum" sz="quarter" idx="12"/>
          </p:nvPr>
        </p:nvSpPr>
        <p:spPr>
          <a:xfrm>
            <a:off x="10558463" y="5956300"/>
            <a:ext cx="1016000" cy="365125"/>
          </a:xfrm>
        </p:spPr>
        <p:txBody>
          <a:bodyPr/>
          <a:lstStyle>
            <a:lvl1pPr>
              <a:defRPr>
                <a:solidFill>
                  <a:srgbClr val="9F296B"/>
                </a:solidFill>
              </a:defRPr>
            </a:lvl1pPr>
          </a:lstStyle>
          <a:p>
            <a:pPr>
              <a:defRPr/>
            </a:pPr>
            <a:fld id="{538A44F9-95D5-4E54-BCBB-01F6E1409F3F}" type="slidenum">
              <a:rPr lang="en-US" altLang="es-MX"/>
              <a:pPr>
                <a:defRPr/>
              </a:pPr>
              <a:t>‹#›</a:t>
            </a:fld>
            <a:endParaRPr lang="en-US" altLang="es-MX"/>
          </a:p>
        </p:txBody>
      </p:sp>
    </p:spTree>
    <p:extLst>
      <p:ext uri="{BB962C8B-B14F-4D97-AF65-F5344CB8AC3E}">
        <p14:creationId xmlns:p14="http://schemas.microsoft.com/office/powerpoint/2010/main" val="153458984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1FC79D7C-72F3-487C-BD98-436C94482843}"/>
              </a:ext>
            </a:extLst>
          </p:cNvPr>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xmlns="" id="{9310B43A-0E17-4105-80B7-8BD546F2A1A4}"/>
              </a:ext>
            </a:extLst>
          </p:cNvPr>
          <p:cNvSpPr>
            <a:spLocks noGrp="1"/>
          </p:cNvSpPr>
          <p:nvPr>
            <p:ph type="dt" sz="half" idx="10"/>
          </p:nvPr>
        </p:nvSpPr>
        <p:spPr/>
        <p:txBody>
          <a:bodyPr/>
          <a:lstStyle>
            <a:lvl1pPr>
              <a:defRPr/>
            </a:lvl1pPr>
          </a:lstStyle>
          <a:p>
            <a:pPr>
              <a:defRPr/>
            </a:pPr>
            <a:fld id="{FB3ACCDE-0A8E-4EFC-A6F6-CFD5129481A5}" type="datetimeFigureOut">
              <a:rPr lang="en-US" altLang="es-MX"/>
              <a:pPr>
                <a:defRPr/>
              </a:pPr>
              <a:t>9/9/2020</a:t>
            </a:fld>
            <a:endParaRPr lang="en-US" altLang="es-MX"/>
          </a:p>
        </p:txBody>
      </p:sp>
      <p:sp>
        <p:nvSpPr>
          <p:cNvPr id="6" name="Footer Placeholder 4">
            <a:extLst>
              <a:ext uri="{FF2B5EF4-FFF2-40B4-BE49-F238E27FC236}">
                <a16:creationId xmlns:a16="http://schemas.microsoft.com/office/drawing/2014/main" xmlns="" id="{805F5F33-BE98-476B-B191-2150BFF41F8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08EB9A7-154A-4893-89A6-E384845111B0}"/>
              </a:ext>
            </a:extLst>
          </p:cNvPr>
          <p:cNvSpPr>
            <a:spLocks noGrp="1"/>
          </p:cNvSpPr>
          <p:nvPr>
            <p:ph type="sldNum" sz="quarter" idx="12"/>
          </p:nvPr>
        </p:nvSpPr>
        <p:spPr/>
        <p:txBody>
          <a:bodyPr/>
          <a:lstStyle>
            <a:lvl1pPr>
              <a:defRPr/>
            </a:lvl1pPr>
          </a:lstStyle>
          <a:p>
            <a:pPr>
              <a:defRPr/>
            </a:pPr>
            <a:fld id="{C8074990-4E30-4256-B419-6AD8913BABF7}" type="slidenum">
              <a:rPr lang="en-US" altLang="es-MX"/>
              <a:pPr>
                <a:defRPr/>
              </a:pPr>
              <a:t>‹#›</a:t>
            </a:fld>
            <a:endParaRPr lang="en-US" altLang="es-MX"/>
          </a:p>
        </p:txBody>
      </p:sp>
    </p:spTree>
    <p:extLst>
      <p:ext uri="{BB962C8B-B14F-4D97-AF65-F5344CB8AC3E}">
        <p14:creationId xmlns:p14="http://schemas.microsoft.com/office/powerpoint/2010/main" val="117380491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5705D7B9-4759-42A2-9AE4-6CCBE23D11EE}"/>
              </a:ext>
            </a:extLst>
          </p:cNvPr>
          <p:cNvSpPr>
            <a:spLocks noChangeAspect="1"/>
          </p:cNvSpPr>
          <p:nvPr/>
        </p:nvSpPr>
        <p:spPr>
          <a:xfrm>
            <a:off x="8839200" y="600075"/>
            <a:ext cx="2906713"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xmlns="" id="{96D8237A-B473-4448-978A-56F446F491C3}"/>
              </a:ext>
            </a:extLst>
          </p:cNvPr>
          <p:cNvSpPr>
            <a:spLocks noGrp="1"/>
          </p:cNvSpPr>
          <p:nvPr>
            <p:ph type="dt" sz="half" idx="10"/>
          </p:nvPr>
        </p:nvSpPr>
        <p:spPr>
          <a:xfrm>
            <a:off x="8993188" y="5956300"/>
            <a:ext cx="1328737" cy="365125"/>
          </a:xfrm>
        </p:spPr>
        <p:txBody>
          <a:bodyPr/>
          <a:lstStyle>
            <a:lvl1pPr>
              <a:defRPr>
                <a:solidFill>
                  <a:srgbClr val="9F296B"/>
                </a:solidFill>
              </a:defRPr>
            </a:lvl1pPr>
          </a:lstStyle>
          <a:p>
            <a:pPr>
              <a:defRPr/>
            </a:pPr>
            <a:fld id="{E1B784BE-5AAB-4212-AFA6-AE53730C4AAD}" type="datetimeFigureOut">
              <a:rPr lang="en-US" altLang="es-MX"/>
              <a:pPr>
                <a:defRPr/>
              </a:pPr>
              <a:t>9/9/2020</a:t>
            </a:fld>
            <a:endParaRPr lang="en-US" altLang="es-MX"/>
          </a:p>
        </p:txBody>
      </p:sp>
      <p:sp>
        <p:nvSpPr>
          <p:cNvPr id="6" name="Footer Placeholder 4">
            <a:extLst>
              <a:ext uri="{FF2B5EF4-FFF2-40B4-BE49-F238E27FC236}">
                <a16:creationId xmlns:a16="http://schemas.microsoft.com/office/drawing/2014/main" xmlns="" id="{E3360F0F-5063-47A2-8171-C14927600DD9}"/>
              </a:ext>
            </a:extLst>
          </p:cNvPr>
          <p:cNvSpPr>
            <a:spLocks noGrp="1"/>
          </p:cNvSpPr>
          <p:nvPr>
            <p:ph type="ftr" sz="quarter" idx="11"/>
          </p:nvPr>
        </p:nvSpPr>
        <p:spPr>
          <a:xfrm>
            <a:off x="774700" y="5951538"/>
            <a:ext cx="7896225"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A8034DD-4FE7-4C76-86A6-794647346D8A}"/>
              </a:ext>
            </a:extLst>
          </p:cNvPr>
          <p:cNvSpPr>
            <a:spLocks noGrp="1"/>
          </p:cNvSpPr>
          <p:nvPr>
            <p:ph type="sldNum" sz="quarter" idx="12"/>
          </p:nvPr>
        </p:nvSpPr>
        <p:spPr>
          <a:xfrm>
            <a:off x="10447338" y="5956300"/>
            <a:ext cx="1163637" cy="365125"/>
          </a:xfrm>
        </p:spPr>
        <p:txBody>
          <a:bodyPr/>
          <a:lstStyle>
            <a:lvl1pPr>
              <a:defRPr>
                <a:solidFill>
                  <a:srgbClr val="9F296B"/>
                </a:solidFill>
              </a:defRPr>
            </a:lvl1pPr>
          </a:lstStyle>
          <a:p>
            <a:pPr>
              <a:defRPr/>
            </a:pPr>
            <a:fld id="{A8EE067D-8CC5-4974-99D9-E9D7A4163B8D}" type="slidenum">
              <a:rPr lang="en-US" altLang="es-MX"/>
              <a:pPr>
                <a:defRPr/>
              </a:pPr>
              <a:t>‹#›</a:t>
            </a:fld>
            <a:endParaRPr lang="en-US" altLang="es-MX"/>
          </a:p>
        </p:txBody>
      </p:sp>
    </p:spTree>
    <p:extLst>
      <p:ext uri="{BB962C8B-B14F-4D97-AF65-F5344CB8AC3E}">
        <p14:creationId xmlns:p14="http://schemas.microsoft.com/office/powerpoint/2010/main" val="262976287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82B66728-08E7-4788-AD1F-A1ED60C21395}"/>
              </a:ext>
            </a:extLst>
          </p:cNvPr>
          <p:cNvSpPr/>
          <p:nvPr/>
        </p:nvSpPr>
        <p:spPr>
          <a:xfrm>
            <a:off x="446088" y="3086100"/>
            <a:ext cx="11263312"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5" name="Date Placeholder 3">
            <a:extLst>
              <a:ext uri="{FF2B5EF4-FFF2-40B4-BE49-F238E27FC236}">
                <a16:creationId xmlns:a16="http://schemas.microsoft.com/office/drawing/2014/main" xmlns="" id="{77BA2D41-F298-4157-AC50-1A83EF7E026E}"/>
              </a:ext>
            </a:extLst>
          </p:cNvPr>
          <p:cNvSpPr>
            <a:spLocks noGrp="1"/>
          </p:cNvSpPr>
          <p:nvPr>
            <p:ph type="dt" sz="half" idx="10"/>
          </p:nvPr>
        </p:nvSpPr>
        <p:spPr/>
        <p:txBody>
          <a:bodyPr/>
          <a:lstStyle>
            <a:lvl1pPr>
              <a:defRPr dirty="0">
                <a:solidFill>
                  <a:schemeClr val="accent1">
                    <a:lumMod val="75000"/>
                    <a:lumOff val="25000"/>
                  </a:schemeClr>
                </a:solidFill>
              </a:defRPr>
            </a:lvl1pPr>
          </a:lstStyle>
          <a:p>
            <a:pPr>
              <a:defRPr/>
            </a:pPr>
            <a:fld id="{54E7B183-F09D-4DAD-939B-3C444E3CDE57}" type="datetimeFigureOut">
              <a:rPr lang="en-US"/>
              <a:pPr>
                <a:defRPr/>
              </a:pPr>
              <a:t>9/9/2020</a:t>
            </a:fld>
            <a:endParaRPr lang="en-US"/>
          </a:p>
        </p:txBody>
      </p:sp>
      <p:sp>
        <p:nvSpPr>
          <p:cNvPr id="6" name="Footer Placeholder 4">
            <a:extLst>
              <a:ext uri="{FF2B5EF4-FFF2-40B4-BE49-F238E27FC236}">
                <a16:creationId xmlns:a16="http://schemas.microsoft.com/office/drawing/2014/main" xmlns="" id="{0A48B55A-9990-43FA-9A20-34428A2B317C}"/>
              </a:ext>
            </a:extLst>
          </p:cNvPr>
          <p:cNvSpPr>
            <a:spLocks noGrp="1"/>
          </p:cNvSpPr>
          <p:nvPr>
            <p:ph type="ftr" sz="quarter" idx="11"/>
          </p:nvPr>
        </p:nvSpPr>
        <p:spPr/>
        <p:txBody>
          <a:bodyPr/>
          <a:lstStyle>
            <a:lvl1pPr>
              <a:defRPr dirty="0">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xmlns="" id="{C06BF478-03D6-4E3A-AA2F-256439BD4919}"/>
              </a:ext>
            </a:extLst>
          </p:cNvPr>
          <p:cNvSpPr>
            <a:spLocks noGrp="1"/>
          </p:cNvSpPr>
          <p:nvPr>
            <p:ph type="sldNum" sz="quarter" idx="12"/>
          </p:nvPr>
        </p:nvSpPr>
        <p:spPr>
          <a:xfrm>
            <a:off x="10558463" y="5956300"/>
            <a:ext cx="1016000" cy="365125"/>
          </a:xfrm>
        </p:spPr>
        <p:txBody>
          <a:bodyPr/>
          <a:lstStyle>
            <a:lvl1pPr>
              <a:defRPr dirty="0">
                <a:solidFill>
                  <a:schemeClr val="accent1">
                    <a:lumMod val="75000"/>
                    <a:lumOff val="25000"/>
                  </a:schemeClr>
                </a:solidFill>
              </a:defRPr>
            </a:lvl1pPr>
          </a:lstStyle>
          <a:p>
            <a:pPr>
              <a:defRPr/>
            </a:pPr>
            <a:fld id="{8AA6C5C0-1773-4FC5-9B08-20CD04CE17C0}" type="slidenum">
              <a:rPr lang="en-US"/>
              <a:pPr>
                <a:defRPr/>
              </a:pPr>
              <a:t>‹#›</a:t>
            </a:fld>
            <a:endParaRPr lang="en-US"/>
          </a:p>
        </p:txBody>
      </p:sp>
    </p:spTree>
    <p:extLst>
      <p:ext uri="{BB962C8B-B14F-4D97-AF65-F5344CB8AC3E}">
        <p14:creationId xmlns:p14="http://schemas.microsoft.com/office/powerpoint/2010/main" val="290937084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2226CA04-C387-43CC-BCB1-2F463C896235}"/>
              </a:ext>
            </a:extLst>
          </p:cNvPr>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xmlns="" id="{4A332D6E-A6B5-4366-B051-DE0CFD56B45E}"/>
              </a:ext>
            </a:extLst>
          </p:cNvPr>
          <p:cNvSpPr>
            <a:spLocks noGrp="1"/>
          </p:cNvSpPr>
          <p:nvPr>
            <p:ph type="dt" sz="half" idx="10"/>
          </p:nvPr>
        </p:nvSpPr>
        <p:spPr/>
        <p:txBody>
          <a:bodyPr/>
          <a:lstStyle>
            <a:lvl1pPr>
              <a:defRPr/>
            </a:lvl1pPr>
          </a:lstStyle>
          <a:p>
            <a:pPr>
              <a:defRPr/>
            </a:pPr>
            <a:fld id="{A515577F-5E88-41EC-89C3-CB28C0D51B2D}" type="datetimeFigureOut">
              <a:rPr lang="en-US"/>
              <a:pPr>
                <a:defRPr/>
              </a:pPr>
              <a:t>9/9/2020</a:t>
            </a:fld>
            <a:endParaRPr lang="en-US"/>
          </a:p>
        </p:txBody>
      </p:sp>
      <p:sp>
        <p:nvSpPr>
          <p:cNvPr id="6" name="Footer Placeholder 4">
            <a:extLst>
              <a:ext uri="{FF2B5EF4-FFF2-40B4-BE49-F238E27FC236}">
                <a16:creationId xmlns:a16="http://schemas.microsoft.com/office/drawing/2014/main" xmlns="" id="{26D17E04-FF9F-48BF-86D5-5D96DBAA81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BC4EA80-1F00-4B1C-BB31-CD7872C0E350}"/>
              </a:ext>
            </a:extLst>
          </p:cNvPr>
          <p:cNvSpPr>
            <a:spLocks noGrp="1"/>
          </p:cNvSpPr>
          <p:nvPr>
            <p:ph type="sldNum" sz="quarter" idx="12"/>
          </p:nvPr>
        </p:nvSpPr>
        <p:spPr/>
        <p:txBody>
          <a:bodyPr/>
          <a:lstStyle>
            <a:lvl1pPr>
              <a:defRPr/>
            </a:lvl1pPr>
          </a:lstStyle>
          <a:p>
            <a:pPr>
              <a:defRPr/>
            </a:pPr>
            <a:fld id="{7C438581-F074-41CF-9DE0-84B33C12A74C}" type="slidenum">
              <a:rPr lang="en-US"/>
              <a:pPr>
                <a:defRPr/>
              </a:pPr>
              <a:t>‹#›</a:t>
            </a:fld>
            <a:endParaRPr lang="en-US"/>
          </a:p>
        </p:txBody>
      </p:sp>
    </p:spTree>
    <p:extLst>
      <p:ext uri="{BB962C8B-B14F-4D97-AF65-F5344CB8AC3E}">
        <p14:creationId xmlns:p14="http://schemas.microsoft.com/office/powerpoint/2010/main" val="153294372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B9A5F6C7-AE32-4747-B6A6-18E093CB4B1E}"/>
              </a:ext>
            </a:extLst>
          </p:cNvPr>
          <p:cNvSpPr>
            <a:spLocks noChangeAspect="1"/>
          </p:cNvSpPr>
          <p:nvPr/>
        </p:nvSpPr>
        <p:spPr>
          <a:xfrm>
            <a:off x="447675" y="5141913"/>
            <a:ext cx="112903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5" name="Date Placeholder 3">
            <a:extLst>
              <a:ext uri="{FF2B5EF4-FFF2-40B4-BE49-F238E27FC236}">
                <a16:creationId xmlns:a16="http://schemas.microsoft.com/office/drawing/2014/main" xmlns="" id="{ADB749A4-7C87-4F94-BAC8-E667E5D44DC1}"/>
              </a:ext>
            </a:extLst>
          </p:cNvPr>
          <p:cNvSpPr>
            <a:spLocks noGrp="1"/>
          </p:cNvSpPr>
          <p:nvPr>
            <p:ph type="dt" sz="half" idx="10"/>
          </p:nvPr>
        </p:nvSpPr>
        <p:spPr/>
        <p:txBody>
          <a:bodyPr/>
          <a:lstStyle>
            <a:lvl1pPr>
              <a:defRPr dirty="0">
                <a:solidFill>
                  <a:schemeClr val="accent1">
                    <a:lumMod val="75000"/>
                    <a:lumOff val="25000"/>
                  </a:schemeClr>
                </a:solidFill>
              </a:defRPr>
            </a:lvl1pPr>
          </a:lstStyle>
          <a:p>
            <a:pPr>
              <a:defRPr/>
            </a:pPr>
            <a:fld id="{EA4320FC-0BB3-4B2F-9BA8-D37B3E40B745}" type="datetimeFigureOut">
              <a:rPr lang="en-US"/>
              <a:pPr>
                <a:defRPr/>
              </a:pPr>
              <a:t>9/9/2020</a:t>
            </a:fld>
            <a:endParaRPr lang="en-US"/>
          </a:p>
        </p:txBody>
      </p:sp>
      <p:sp>
        <p:nvSpPr>
          <p:cNvPr id="6" name="Footer Placeholder 4">
            <a:extLst>
              <a:ext uri="{FF2B5EF4-FFF2-40B4-BE49-F238E27FC236}">
                <a16:creationId xmlns:a16="http://schemas.microsoft.com/office/drawing/2014/main" xmlns="" id="{1CC90A47-1E8E-48D4-A3EE-AA215288743F}"/>
              </a:ext>
            </a:extLst>
          </p:cNvPr>
          <p:cNvSpPr>
            <a:spLocks noGrp="1"/>
          </p:cNvSpPr>
          <p:nvPr>
            <p:ph type="ftr" sz="quarter" idx="11"/>
          </p:nvPr>
        </p:nvSpPr>
        <p:spPr/>
        <p:txBody>
          <a:bodyPr/>
          <a:lstStyle>
            <a:lvl1pPr>
              <a:defRPr dirty="0">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xmlns="" id="{11C610DA-642C-449A-9DE5-5E1756583584}"/>
              </a:ext>
            </a:extLst>
          </p:cNvPr>
          <p:cNvSpPr>
            <a:spLocks noGrp="1"/>
          </p:cNvSpPr>
          <p:nvPr>
            <p:ph type="sldNum" sz="quarter" idx="12"/>
          </p:nvPr>
        </p:nvSpPr>
        <p:spPr/>
        <p:txBody>
          <a:bodyPr/>
          <a:lstStyle>
            <a:lvl1pPr>
              <a:defRPr dirty="0">
                <a:solidFill>
                  <a:schemeClr val="accent1">
                    <a:lumMod val="75000"/>
                    <a:lumOff val="25000"/>
                  </a:schemeClr>
                </a:solidFill>
              </a:defRPr>
            </a:lvl1pPr>
          </a:lstStyle>
          <a:p>
            <a:pPr>
              <a:defRPr/>
            </a:pPr>
            <a:fld id="{C2A428C9-6E82-4D3E-B8CD-9F14A7C57BDF}" type="slidenum">
              <a:rPr lang="en-US"/>
              <a:pPr>
                <a:defRPr/>
              </a:pPr>
              <a:t>‹#›</a:t>
            </a:fld>
            <a:endParaRPr lang="en-US"/>
          </a:p>
        </p:txBody>
      </p:sp>
    </p:spTree>
    <p:extLst>
      <p:ext uri="{BB962C8B-B14F-4D97-AF65-F5344CB8AC3E}">
        <p14:creationId xmlns:p14="http://schemas.microsoft.com/office/powerpoint/2010/main" val="328744517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C1556320-C937-46A4-9AB7-D27C28BA56A2}"/>
              </a:ext>
            </a:extLst>
          </p:cNvPr>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Date Placeholder 4">
            <a:extLst>
              <a:ext uri="{FF2B5EF4-FFF2-40B4-BE49-F238E27FC236}">
                <a16:creationId xmlns:a16="http://schemas.microsoft.com/office/drawing/2014/main" xmlns="" id="{6D897751-7E4B-49C2-A697-F9CEF1CE6695}"/>
              </a:ext>
            </a:extLst>
          </p:cNvPr>
          <p:cNvSpPr>
            <a:spLocks noGrp="1"/>
          </p:cNvSpPr>
          <p:nvPr>
            <p:ph type="dt" sz="half" idx="10"/>
          </p:nvPr>
        </p:nvSpPr>
        <p:spPr/>
        <p:txBody>
          <a:bodyPr/>
          <a:lstStyle>
            <a:lvl1pPr>
              <a:defRPr/>
            </a:lvl1pPr>
          </a:lstStyle>
          <a:p>
            <a:pPr>
              <a:defRPr/>
            </a:pPr>
            <a:fld id="{1CC79A05-CF9E-4074-9BE8-0EE72ABA1B3A}" type="datetimeFigureOut">
              <a:rPr lang="en-US"/>
              <a:pPr>
                <a:defRPr/>
              </a:pPr>
              <a:t>9/9/2020</a:t>
            </a:fld>
            <a:endParaRPr lang="en-US"/>
          </a:p>
        </p:txBody>
      </p:sp>
      <p:sp>
        <p:nvSpPr>
          <p:cNvPr id="7" name="Footer Placeholder 5">
            <a:extLst>
              <a:ext uri="{FF2B5EF4-FFF2-40B4-BE49-F238E27FC236}">
                <a16:creationId xmlns:a16="http://schemas.microsoft.com/office/drawing/2014/main" xmlns="" id="{A6825BBE-7174-4226-B3C2-9849EF9F77F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xmlns="" id="{E60B9495-E142-4FA8-A021-A4281BD200B2}"/>
              </a:ext>
            </a:extLst>
          </p:cNvPr>
          <p:cNvSpPr>
            <a:spLocks noGrp="1"/>
          </p:cNvSpPr>
          <p:nvPr>
            <p:ph type="sldNum" sz="quarter" idx="12"/>
          </p:nvPr>
        </p:nvSpPr>
        <p:spPr/>
        <p:txBody>
          <a:bodyPr/>
          <a:lstStyle>
            <a:lvl1pPr>
              <a:defRPr/>
            </a:lvl1pPr>
          </a:lstStyle>
          <a:p>
            <a:pPr>
              <a:defRPr/>
            </a:pPr>
            <a:fld id="{A147E727-E8DB-44DF-AEF0-A4F67ACCF7B4}" type="slidenum">
              <a:rPr lang="en-US"/>
              <a:pPr>
                <a:defRPr/>
              </a:pPr>
              <a:t>‹#›</a:t>
            </a:fld>
            <a:endParaRPr lang="en-US"/>
          </a:p>
        </p:txBody>
      </p:sp>
    </p:spTree>
    <p:extLst>
      <p:ext uri="{BB962C8B-B14F-4D97-AF65-F5344CB8AC3E}">
        <p14:creationId xmlns:p14="http://schemas.microsoft.com/office/powerpoint/2010/main" val="15237297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xmlns="" id="{F7D9CF87-C8CF-4C7D-98FA-27EE4F1FF275}"/>
              </a:ext>
            </a:extLst>
          </p:cNvPr>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6">
            <a:extLst>
              <a:ext uri="{FF2B5EF4-FFF2-40B4-BE49-F238E27FC236}">
                <a16:creationId xmlns:a16="http://schemas.microsoft.com/office/drawing/2014/main" xmlns="" id="{5C0C4718-44C4-4932-9382-F6E50B2F66C2}"/>
              </a:ext>
            </a:extLst>
          </p:cNvPr>
          <p:cNvSpPr>
            <a:spLocks noGrp="1"/>
          </p:cNvSpPr>
          <p:nvPr>
            <p:ph type="dt" sz="half" idx="10"/>
          </p:nvPr>
        </p:nvSpPr>
        <p:spPr/>
        <p:txBody>
          <a:bodyPr/>
          <a:lstStyle>
            <a:lvl1pPr>
              <a:defRPr/>
            </a:lvl1pPr>
          </a:lstStyle>
          <a:p>
            <a:pPr>
              <a:defRPr/>
            </a:pPr>
            <a:fld id="{752CC9E0-BCA2-46C4-9F36-47686E17DFDC}" type="datetimeFigureOut">
              <a:rPr lang="en-US"/>
              <a:pPr>
                <a:defRPr/>
              </a:pPr>
              <a:t>9/9/2020</a:t>
            </a:fld>
            <a:endParaRPr lang="en-US"/>
          </a:p>
        </p:txBody>
      </p:sp>
      <p:sp>
        <p:nvSpPr>
          <p:cNvPr id="9" name="Footer Placeholder 7">
            <a:extLst>
              <a:ext uri="{FF2B5EF4-FFF2-40B4-BE49-F238E27FC236}">
                <a16:creationId xmlns:a16="http://schemas.microsoft.com/office/drawing/2014/main" xmlns="" id="{AC88C966-7787-4C3F-8C39-CB47097E4316}"/>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xmlns="" id="{86329C44-DCAB-4D22-9866-9CDCCEBCC53F}"/>
              </a:ext>
            </a:extLst>
          </p:cNvPr>
          <p:cNvSpPr>
            <a:spLocks noGrp="1"/>
          </p:cNvSpPr>
          <p:nvPr>
            <p:ph type="sldNum" sz="quarter" idx="12"/>
          </p:nvPr>
        </p:nvSpPr>
        <p:spPr/>
        <p:txBody>
          <a:bodyPr/>
          <a:lstStyle>
            <a:lvl1pPr>
              <a:defRPr/>
            </a:lvl1pPr>
          </a:lstStyle>
          <a:p>
            <a:pPr>
              <a:defRPr/>
            </a:pPr>
            <a:fld id="{BC99E5C6-02A1-4692-A310-E7F9C2914183}" type="slidenum">
              <a:rPr lang="en-US"/>
              <a:pPr>
                <a:defRPr/>
              </a:pPr>
              <a:t>‹#›</a:t>
            </a:fld>
            <a:endParaRPr lang="en-US"/>
          </a:p>
        </p:txBody>
      </p:sp>
    </p:spTree>
    <p:extLst>
      <p:ext uri="{BB962C8B-B14F-4D97-AF65-F5344CB8AC3E}">
        <p14:creationId xmlns:p14="http://schemas.microsoft.com/office/powerpoint/2010/main" val="158170891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xmlns="" id="{6550CA3E-9CF3-428F-9EA7-74A4062C94F4}"/>
              </a:ext>
            </a:extLst>
          </p:cNvPr>
          <p:cNvSpPr>
            <a:spLocks noChangeAspect="1"/>
          </p:cNvSpPr>
          <p:nvPr/>
        </p:nvSpPr>
        <p:spPr>
          <a:xfrm>
            <a:off x="441325"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4" name="Date Placeholder 2">
            <a:extLst>
              <a:ext uri="{FF2B5EF4-FFF2-40B4-BE49-F238E27FC236}">
                <a16:creationId xmlns:a16="http://schemas.microsoft.com/office/drawing/2014/main" xmlns="" id="{0D86C083-0503-4E50-A7D3-4D3B1B65F763}"/>
              </a:ext>
            </a:extLst>
          </p:cNvPr>
          <p:cNvSpPr>
            <a:spLocks noGrp="1"/>
          </p:cNvSpPr>
          <p:nvPr>
            <p:ph type="dt" sz="half" idx="10"/>
          </p:nvPr>
        </p:nvSpPr>
        <p:spPr/>
        <p:txBody>
          <a:bodyPr/>
          <a:lstStyle>
            <a:lvl1pPr>
              <a:defRPr/>
            </a:lvl1pPr>
          </a:lstStyle>
          <a:p>
            <a:pPr>
              <a:defRPr/>
            </a:pPr>
            <a:fld id="{84624C3A-1334-4059-9A15-E376A7BC8373}" type="datetimeFigureOut">
              <a:rPr lang="en-US"/>
              <a:pPr>
                <a:defRPr/>
              </a:pPr>
              <a:t>9/9/2020</a:t>
            </a:fld>
            <a:endParaRPr lang="en-US"/>
          </a:p>
        </p:txBody>
      </p:sp>
      <p:sp>
        <p:nvSpPr>
          <p:cNvPr id="5" name="Footer Placeholder 3">
            <a:extLst>
              <a:ext uri="{FF2B5EF4-FFF2-40B4-BE49-F238E27FC236}">
                <a16:creationId xmlns:a16="http://schemas.microsoft.com/office/drawing/2014/main" xmlns="" id="{72BD6B7C-A6AC-4CC8-AC10-3A44B52D8C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xmlns="" id="{E6AD4873-5F34-4952-B112-47FA1E7E641E}"/>
              </a:ext>
            </a:extLst>
          </p:cNvPr>
          <p:cNvSpPr>
            <a:spLocks noGrp="1"/>
          </p:cNvSpPr>
          <p:nvPr>
            <p:ph type="sldNum" sz="quarter" idx="12"/>
          </p:nvPr>
        </p:nvSpPr>
        <p:spPr/>
        <p:txBody>
          <a:bodyPr/>
          <a:lstStyle>
            <a:lvl1pPr>
              <a:defRPr/>
            </a:lvl1pPr>
          </a:lstStyle>
          <a:p>
            <a:pPr>
              <a:defRPr/>
            </a:pPr>
            <a:fld id="{E8B93071-FC0A-4EF0-BD2B-C55F00D96C64}" type="slidenum">
              <a:rPr lang="en-US"/>
              <a:pPr>
                <a:defRPr/>
              </a:pPr>
              <a:t>‹#›</a:t>
            </a:fld>
            <a:endParaRPr lang="en-US"/>
          </a:p>
        </p:txBody>
      </p:sp>
    </p:spTree>
    <p:extLst>
      <p:ext uri="{BB962C8B-B14F-4D97-AF65-F5344CB8AC3E}">
        <p14:creationId xmlns:p14="http://schemas.microsoft.com/office/powerpoint/2010/main" val="257741577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12DB925E-42E3-4CC4-8B0F-C528C1A9DD96}"/>
              </a:ext>
            </a:extLst>
          </p:cNvPr>
          <p:cNvSpPr>
            <a:spLocks noGrp="1"/>
          </p:cNvSpPr>
          <p:nvPr>
            <p:ph type="dt" sz="half" idx="10"/>
          </p:nvPr>
        </p:nvSpPr>
        <p:spPr/>
        <p:txBody>
          <a:bodyPr/>
          <a:lstStyle>
            <a:lvl1pPr>
              <a:defRPr/>
            </a:lvl1pPr>
          </a:lstStyle>
          <a:p>
            <a:pPr>
              <a:defRPr/>
            </a:pPr>
            <a:fld id="{34A941F0-3086-4CCF-9102-7E72F5518704}" type="datetimeFigureOut">
              <a:rPr lang="en-US"/>
              <a:pPr>
                <a:defRPr/>
              </a:pPr>
              <a:t>9/9/2020</a:t>
            </a:fld>
            <a:endParaRPr lang="en-US"/>
          </a:p>
        </p:txBody>
      </p:sp>
      <p:sp>
        <p:nvSpPr>
          <p:cNvPr id="3" name="Footer Placeholder 4">
            <a:extLst>
              <a:ext uri="{FF2B5EF4-FFF2-40B4-BE49-F238E27FC236}">
                <a16:creationId xmlns:a16="http://schemas.microsoft.com/office/drawing/2014/main" xmlns="" id="{9DDE7BF1-60CE-4159-B971-863D8CFE2B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6672722A-1A15-4BC1-86A1-2C9BB47A2F1C}"/>
              </a:ext>
            </a:extLst>
          </p:cNvPr>
          <p:cNvSpPr>
            <a:spLocks noGrp="1"/>
          </p:cNvSpPr>
          <p:nvPr>
            <p:ph type="sldNum" sz="quarter" idx="12"/>
          </p:nvPr>
        </p:nvSpPr>
        <p:spPr/>
        <p:txBody>
          <a:bodyPr/>
          <a:lstStyle>
            <a:lvl1pPr>
              <a:defRPr/>
            </a:lvl1pPr>
          </a:lstStyle>
          <a:p>
            <a:pPr>
              <a:defRPr/>
            </a:pPr>
            <a:fld id="{21794A1E-E228-4459-9717-4B237AC2F1E0}" type="slidenum">
              <a:rPr lang="en-US"/>
              <a:pPr>
                <a:defRPr/>
              </a:pPr>
              <a:t>‹#›</a:t>
            </a:fld>
            <a:endParaRPr lang="en-US"/>
          </a:p>
        </p:txBody>
      </p:sp>
    </p:spTree>
    <p:extLst>
      <p:ext uri="{BB962C8B-B14F-4D97-AF65-F5344CB8AC3E}">
        <p14:creationId xmlns:p14="http://schemas.microsoft.com/office/powerpoint/2010/main" val="2298937146"/>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xmlns="" id="{90B62EA5-53A7-402A-A885-478BE5C06C21}"/>
              </a:ext>
            </a:extLst>
          </p:cNvPr>
          <p:cNvSpPr>
            <a:spLocks noChangeAspect="1"/>
          </p:cNvSpPr>
          <p:nvPr/>
        </p:nvSpPr>
        <p:spPr>
          <a:xfrm>
            <a:off x="447675" y="5141913"/>
            <a:ext cx="1129823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6" name="Date Placeholder 4">
            <a:extLst>
              <a:ext uri="{FF2B5EF4-FFF2-40B4-BE49-F238E27FC236}">
                <a16:creationId xmlns:a16="http://schemas.microsoft.com/office/drawing/2014/main" xmlns="" id="{A1CFC99E-52F3-48FB-8461-5F1372188796}"/>
              </a:ext>
            </a:extLst>
          </p:cNvPr>
          <p:cNvSpPr>
            <a:spLocks noGrp="1"/>
          </p:cNvSpPr>
          <p:nvPr>
            <p:ph type="dt" sz="half" idx="10"/>
          </p:nvPr>
        </p:nvSpPr>
        <p:spPr/>
        <p:txBody>
          <a:bodyPr/>
          <a:lstStyle>
            <a:lvl1pPr>
              <a:defRPr dirty="0">
                <a:solidFill>
                  <a:schemeClr val="accent1">
                    <a:lumMod val="75000"/>
                    <a:lumOff val="25000"/>
                  </a:schemeClr>
                </a:solidFill>
              </a:defRPr>
            </a:lvl1pPr>
          </a:lstStyle>
          <a:p>
            <a:pPr>
              <a:defRPr/>
            </a:pPr>
            <a:fld id="{AF666869-086C-4C97-BE28-0EF70558AB09}" type="datetimeFigureOut">
              <a:rPr lang="en-US"/>
              <a:pPr>
                <a:defRPr/>
              </a:pPr>
              <a:t>9/9/2020</a:t>
            </a:fld>
            <a:endParaRPr lang="en-US"/>
          </a:p>
        </p:txBody>
      </p:sp>
      <p:sp>
        <p:nvSpPr>
          <p:cNvPr id="7" name="Footer Placeholder 5">
            <a:extLst>
              <a:ext uri="{FF2B5EF4-FFF2-40B4-BE49-F238E27FC236}">
                <a16:creationId xmlns:a16="http://schemas.microsoft.com/office/drawing/2014/main" xmlns="" id="{F47B13A6-4FFA-4D07-9B38-4905045FF8BE}"/>
              </a:ext>
            </a:extLst>
          </p:cNvPr>
          <p:cNvSpPr>
            <a:spLocks noGrp="1"/>
          </p:cNvSpPr>
          <p:nvPr>
            <p:ph type="ftr" sz="quarter" idx="11"/>
          </p:nvPr>
        </p:nvSpPr>
        <p:spPr/>
        <p:txBody>
          <a:bodyPr/>
          <a:lstStyle>
            <a:lvl1pPr>
              <a:defRPr dirty="0">
                <a:solidFill>
                  <a:schemeClr val="accent1">
                    <a:lumMod val="75000"/>
                    <a:lumOff val="25000"/>
                  </a:schemeClr>
                </a:solidFill>
              </a:defRPr>
            </a:lvl1pPr>
          </a:lstStyle>
          <a:p>
            <a:pPr>
              <a:defRPr/>
            </a:pPr>
            <a:endParaRPr lang="en-US"/>
          </a:p>
        </p:txBody>
      </p:sp>
      <p:sp>
        <p:nvSpPr>
          <p:cNvPr id="8" name="Slide Number Placeholder 6">
            <a:extLst>
              <a:ext uri="{FF2B5EF4-FFF2-40B4-BE49-F238E27FC236}">
                <a16:creationId xmlns:a16="http://schemas.microsoft.com/office/drawing/2014/main" xmlns="" id="{E7A5D42F-FDE9-46BD-9738-57DC915AEA15}"/>
              </a:ext>
            </a:extLst>
          </p:cNvPr>
          <p:cNvSpPr>
            <a:spLocks noGrp="1"/>
          </p:cNvSpPr>
          <p:nvPr>
            <p:ph type="sldNum" sz="quarter" idx="12"/>
          </p:nvPr>
        </p:nvSpPr>
        <p:spPr/>
        <p:txBody>
          <a:bodyPr/>
          <a:lstStyle>
            <a:lvl1pPr>
              <a:defRPr dirty="0">
                <a:solidFill>
                  <a:schemeClr val="accent1">
                    <a:lumMod val="75000"/>
                    <a:lumOff val="25000"/>
                  </a:schemeClr>
                </a:solidFill>
              </a:defRPr>
            </a:lvl1pPr>
          </a:lstStyle>
          <a:p>
            <a:pPr>
              <a:defRPr/>
            </a:pPr>
            <a:fld id="{CF8D82FE-5AE0-4B9C-B3DD-A8C527C43D9B}" type="slidenum">
              <a:rPr lang="en-US"/>
              <a:pPr>
                <a:defRPr/>
              </a:pPr>
              <a:t>‹#›</a:t>
            </a:fld>
            <a:endParaRPr lang="en-US"/>
          </a:p>
        </p:txBody>
      </p:sp>
    </p:spTree>
    <p:extLst>
      <p:ext uri="{BB962C8B-B14F-4D97-AF65-F5344CB8AC3E}">
        <p14:creationId xmlns:p14="http://schemas.microsoft.com/office/powerpoint/2010/main" val="219526802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E5100F13-70EE-493D-A41C-5624426BBC3A}"/>
              </a:ext>
            </a:extLst>
          </p:cNvPr>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xmlns="" id="{988299A7-457D-491E-BB8F-ACC0207A1624}"/>
              </a:ext>
            </a:extLst>
          </p:cNvPr>
          <p:cNvSpPr>
            <a:spLocks noGrp="1"/>
          </p:cNvSpPr>
          <p:nvPr>
            <p:ph type="dt" sz="half" idx="10"/>
          </p:nvPr>
        </p:nvSpPr>
        <p:spPr/>
        <p:txBody>
          <a:bodyPr/>
          <a:lstStyle>
            <a:lvl1pPr>
              <a:defRPr/>
            </a:lvl1pPr>
          </a:lstStyle>
          <a:p>
            <a:pPr>
              <a:defRPr/>
            </a:pPr>
            <a:fld id="{2463AA2F-8F45-4EA9-9B5D-67ED95094B4D}" type="datetimeFigureOut">
              <a:rPr lang="en-US" altLang="es-MX"/>
              <a:pPr>
                <a:defRPr/>
              </a:pPr>
              <a:t>9/9/2020</a:t>
            </a:fld>
            <a:endParaRPr lang="en-US" altLang="es-MX"/>
          </a:p>
        </p:txBody>
      </p:sp>
      <p:sp>
        <p:nvSpPr>
          <p:cNvPr id="6" name="Footer Placeholder 4">
            <a:extLst>
              <a:ext uri="{FF2B5EF4-FFF2-40B4-BE49-F238E27FC236}">
                <a16:creationId xmlns:a16="http://schemas.microsoft.com/office/drawing/2014/main" xmlns="" id="{B96CB588-0AB7-4209-9B71-A7A068524B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2FE1E2D-00F5-4EB2-B1A9-3DE242BC2AAC}"/>
              </a:ext>
            </a:extLst>
          </p:cNvPr>
          <p:cNvSpPr>
            <a:spLocks noGrp="1"/>
          </p:cNvSpPr>
          <p:nvPr>
            <p:ph type="sldNum" sz="quarter" idx="12"/>
          </p:nvPr>
        </p:nvSpPr>
        <p:spPr/>
        <p:txBody>
          <a:bodyPr/>
          <a:lstStyle>
            <a:lvl1pPr>
              <a:defRPr/>
            </a:lvl1pPr>
          </a:lstStyle>
          <a:p>
            <a:pPr>
              <a:defRPr/>
            </a:pPr>
            <a:fld id="{05898D56-7B1A-4D69-AD0D-CEBA46C35EA9}" type="slidenum">
              <a:rPr lang="en-US" altLang="es-MX"/>
              <a:pPr>
                <a:defRPr/>
              </a:pPr>
              <a:t>‹#›</a:t>
            </a:fld>
            <a:endParaRPr lang="en-US" altLang="es-MX"/>
          </a:p>
        </p:txBody>
      </p:sp>
    </p:spTree>
    <p:extLst>
      <p:ext uri="{BB962C8B-B14F-4D97-AF65-F5344CB8AC3E}">
        <p14:creationId xmlns:p14="http://schemas.microsoft.com/office/powerpoint/2010/main" val="323364217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a:extLst>
              <a:ext uri="{FF2B5EF4-FFF2-40B4-BE49-F238E27FC236}">
                <a16:creationId xmlns:a16="http://schemas.microsoft.com/office/drawing/2014/main" xmlns="" id="{839FF026-6112-41B4-9990-58E11DBD01B0}"/>
              </a:ext>
            </a:extLst>
          </p:cNvPr>
          <p:cNvSpPr>
            <a:spLocks noGrp="1"/>
          </p:cNvSpPr>
          <p:nvPr>
            <p:ph type="dt" sz="half" idx="10"/>
          </p:nvPr>
        </p:nvSpPr>
        <p:spPr/>
        <p:txBody>
          <a:bodyPr/>
          <a:lstStyle>
            <a:lvl1pPr>
              <a:defRPr/>
            </a:lvl1pPr>
          </a:lstStyle>
          <a:p>
            <a:pPr>
              <a:defRPr/>
            </a:pPr>
            <a:fld id="{CA4ED126-99BD-42EC-96A5-CD4D6AB4B106}" type="datetimeFigureOut">
              <a:rPr lang="en-US"/>
              <a:pPr>
                <a:defRPr/>
              </a:pPr>
              <a:t>9/9/2020</a:t>
            </a:fld>
            <a:endParaRPr lang="en-US"/>
          </a:p>
        </p:txBody>
      </p:sp>
      <p:sp>
        <p:nvSpPr>
          <p:cNvPr id="6" name="Footer Placeholder 4">
            <a:extLst>
              <a:ext uri="{FF2B5EF4-FFF2-40B4-BE49-F238E27FC236}">
                <a16:creationId xmlns:a16="http://schemas.microsoft.com/office/drawing/2014/main" xmlns="" id="{3473D40A-76E3-45DB-8B32-0133ED016C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A25D4FC-73CD-4DF0-B7B0-63A864B16552}"/>
              </a:ext>
            </a:extLst>
          </p:cNvPr>
          <p:cNvSpPr>
            <a:spLocks noGrp="1"/>
          </p:cNvSpPr>
          <p:nvPr>
            <p:ph type="sldNum" sz="quarter" idx="12"/>
          </p:nvPr>
        </p:nvSpPr>
        <p:spPr/>
        <p:txBody>
          <a:bodyPr/>
          <a:lstStyle>
            <a:lvl1pPr>
              <a:defRPr/>
            </a:lvl1pPr>
          </a:lstStyle>
          <a:p>
            <a:pPr>
              <a:defRPr/>
            </a:pPr>
            <a:fld id="{51E88920-6CE0-4D4A-9DA3-372A7017EB30}" type="slidenum">
              <a:rPr lang="en-US"/>
              <a:pPr>
                <a:defRPr/>
              </a:pPr>
              <a:t>‹#›</a:t>
            </a:fld>
            <a:endParaRPr lang="en-US"/>
          </a:p>
        </p:txBody>
      </p:sp>
    </p:spTree>
    <p:extLst>
      <p:ext uri="{BB962C8B-B14F-4D97-AF65-F5344CB8AC3E}">
        <p14:creationId xmlns:p14="http://schemas.microsoft.com/office/powerpoint/2010/main" val="16496190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5F0CA4D5-6855-4F40-9F3D-1C6754D9E083}"/>
              </a:ext>
            </a:extLst>
          </p:cNvPr>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xmlns="" id="{B15415D2-65ED-427A-A250-71CA6ED095CE}"/>
              </a:ext>
            </a:extLst>
          </p:cNvPr>
          <p:cNvSpPr>
            <a:spLocks noGrp="1"/>
          </p:cNvSpPr>
          <p:nvPr>
            <p:ph type="dt" sz="half" idx="10"/>
          </p:nvPr>
        </p:nvSpPr>
        <p:spPr/>
        <p:txBody>
          <a:bodyPr/>
          <a:lstStyle>
            <a:lvl1pPr>
              <a:defRPr/>
            </a:lvl1pPr>
          </a:lstStyle>
          <a:p>
            <a:pPr>
              <a:defRPr/>
            </a:pPr>
            <a:fld id="{B78B01A3-94DE-4A63-8884-96F46F001584}" type="datetimeFigureOut">
              <a:rPr lang="en-US"/>
              <a:pPr>
                <a:defRPr/>
              </a:pPr>
              <a:t>9/9/2020</a:t>
            </a:fld>
            <a:endParaRPr lang="en-US"/>
          </a:p>
        </p:txBody>
      </p:sp>
      <p:sp>
        <p:nvSpPr>
          <p:cNvPr id="6" name="Footer Placeholder 4">
            <a:extLst>
              <a:ext uri="{FF2B5EF4-FFF2-40B4-BE49-F238E27FC236}">
                <a16:creationId xmlns:a16="http://schemas.microsoft.com/office/drawing/2014/main" xmlns="" id="{95A76A6B-5839-40D1-A815-38F84CA91B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C9E70028-611C-43FC-9141-F4ADED832B8D}"/>
              </a:ext>
            </a:extLst>
          </p:cNvPr>
          <p:cNvSpPr>
            <a:spLocks noGrp="1"/>
          </p:cNvSpPr>
          <p:nvPr>
            <p:ph type="sldNum" sz="quarter" idx="12"/>
          </p:nvPr>
        </p:nvSpPr>
        <p:spPr/>
        <p:txBody>
          <a:bodyPr/>
          <a:lstStyle>
            <a:lvl1pPr>
              <a:defRPr/>
            </a:lvl1pPr>
          </a:lstStyle>
          <a:p>
            <a:pPr>
              <a:defRPr/>
            </a:pPr>
            <a:fld id="{084CA28D-5F3B-46AE-8368-1410A94F7AB7}" type="slidenum">
              <a:rPr lang="en-US"/>
              <a:pPr>
                <a:defRPr/>
              </a:pPr>
              <a:t>‹#›</a:t>
            </a:fld>
            <a:endParaRPr lang="en-US"/>
          </a:p>
        </p:txBody>
      </p:sp>
    </p:spTree>
    <p:extLst>
      <p:ext uri="{BB962C8B-B14F-4D97-AF65-F5344CB8AC3E}">
        <p14:creationId xmlns:p14="http://schemas.microsoft.com/office/powerpoint/2010/main" val="214848666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A1B32C8A-B8CF-4310-9773-10FB17E02E0E}"/>
              </a:ext>
            </a:extLst>
          </p:cNvPr>
          <p:cNvSpPr>
            <a:spLocks noChangeAspect="1"/>
          </p:cNvSpPr>
          <p:nvPr/>
        </p:nvSpPr>
        <p:spPr>
          <a:xfrm>
            <a:off x="8839200" y="600075"/>
            <a:ext cx="2906713"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xmlns="" id="{2309B835-5291-4476-B12E-557B7F545E9D}"/>
              </a:ext>
            </a:extLst>
          </p:cNvPr>
          <p:cNvSpPr>
            <a:spLocks noGrp="1"/>
          </p:cNvSpPr>
          <p:nvPr>
            <p:ph type="dt" sz="half" idx="10"/>
          </p:nvPr>
        </p:nvSpPr>
        <p:spPr>
          <a:xfrm>
            <a:off x="8993188" y="5956300"/>
            <a:ext cx="1328737" cy="365125"/>
          </a:xfrm>
        </p:spPr>
        <p:txBody>
          <a:bodyPr/>
          <a:lstStyle>
            <a:lvl1pPr>
              <a:defRPr dirty="0">
                <a:solidFill>
                  <a:schemeClr val="accent1">
                    <a:lumMod val="75000"/>
                    <a:lumOff val="25000"/>
                  </a:schemeClr>
                </a:solidFill>
              </a:defRPr>
            </a:lvl1pPr>
          </a:lstStyle>
          <a:p>
            <a:pPr>
              <a:defRPr/>
            </a:pPr>
            <a:fld id="{8F033F93-975F-4FCF-8D8D-2B53036DF987}" type="datetimeFigureOut">
              <a:rPr lang="en-US"/>
              <a:pPr>
                <a:defRPr/>
              </a:pPr>
              <a:t>9/9/2020</a:t>
            </a:fld>
            <a:endParaRPr lang="en-US"/>
          </a:p>
        </p:txBody>
      </p:sp>
      <p:sp>
        <p:nvSpPr>
          <p:cNvPr id="6" name="Footer Placeholder 4">
            <a:extLst>
              <a:ext uri="{FF2B5EF4-FFF2-40B4-BE49-F238E27FC236}">
                <a16:creationId xmlns:a16="http://schemas.microsoft.com/office/drawing/2014/main" xmlns="" id="{17EAF992-01B9-46DF-9DE2-E76F02C43CC5}"/>
              </a:ext>
            </a:extLst>
          </p:cNvPr>
          <p:cNvSpPr>
            <a:spLocks noGrp="1"/>
          </p:cNvSpPr>
          <p:nvPr>
            <p:ph type="ftr" sz="quarter" idx="11"/>
          </p:nvPr>
        </p:nvSpPr>
        <p:spPr>
          <a:xfrm>
            <a:off x="774700" y="5951538"/>
            <a:ext cx="7896225"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6C4FC9D-D17E-4D38-87D7-731841A66513}"/>
              </a:ext>
            </a:extLst>
          </p:cNvPr>
          <p:cNvSpPr>
            <a:spLocks noGrp="1"/>
          </p:cNvSpPr>
          <p:nvPr>
            <p:ph type="sldNum" sz="quarter" idx="12"/>
          </p:nvPr>
        </p:nvSpPr>
        <p:spPr>
          <a:xfrm>
            <a:off x="10447338" y="5956300"/>
            <a:ext cx="1163637" cy="365125"/>
          </a:xfrm>
        </p:spPr>
        <p:txBody>
          <a:bodyPr/>
          <a:lstStyle>
            <a:lvl1pPr>
              <a:defRPr dirty="0">
                <a:solidFill>
                  <a:schemeClr val="accent1">
                    <a:lumMod val="75000"/>
                    <a:lumOff val="25000"/>
                  </a:schemeClr>
                </a:solidFill>
              </a:defRPr>
            </a:lvl1pPr>
          </a:lstStyle>
          <a:p>
            <a:pPr>
              <a:defRPr/>
            </a:pPr>
            <a:fld id="{2ED062E5-983E-4890-A2E8-35DADE9A59E7}" type="slidenum">
              <a:rPr lang="en-US"/>
              <a:pPr>
                <a:defRPr/>
              </a:pPr>
              <a:t>‹#›</a:t>
            </a:fld>
            <a:endParaRPr lang="en-US"/>
          </a:p>
        </p:txBody>
      </p:sp>
    </p:spTree>
    <p:extLst>
      <p:ext uri="{BB962C8B-B14F-4D97-AF65-F5344CB8AC3E}">
        <p14:creationId xmlns:p14="http://schemas.microsoft.com/office/powerpoint/2010/main" val="215622970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3EB6E2FD-EAF5-49BA-BAF0-130E248E3C83}"/>
              </a:ext>
            </a:extLst>
          </p:cNvPr>
          <p:cNvSpPr>
            <a:spLocks noChangeAspect="1"/>
          </p:cNvSpPr>
          <p:nvPr/>
        </p:nvSpPr>
        <p:spPr>
          <a:xfrm>
            <a:off x="447675" y="5141913"/>
            <a:ext cx="112903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5" name="Date Placeholder 3">
            <a:extLst>
              <a:ext uri="{FF2B5EF4-FFF2-40B4-BE49-F238E27FC236}">
                <a16:creationId xmlns:a16="http://schemas.microsoft.com/office/drawing/2014/main" xmlns="" id="{797EE38B-8D8E-44A5-B52E-13202B1D4635}"/>
              </a:ext>
            </a:extLst>
          </p:cNvPr>
          <p:cNvSpPr>
            <a:spLocks noGrp="1"/>
          </p:cNvSpPr>
          <p:nvPr>
            <p:ph type="dt" sz="half" idx="10"/>
          </p:nvPr>
        </p:nvSpPr>
        <p:spPr/>
        <p:txBody>
          <a:bodyPr/>
          <a:lstStyle>
            <a:lvl1pPr>
              <a:defRPr>
                <a:solidFill>
                  <a:srgbClr val="9F296B"/>
                </a:solidFill>
              </a:defRPr>
            </a:lvl1pPr>
          </a:lstStyle>
          <a:p>
            <a:pPr>
              <a:defRPr/>
            </a:pPr>
            <a:fld id="{1EE4F624-6F71-407D-A12C-75EEAAF0EE1A}" type="datetimeFigureOut">
              <a:rPr lang="en-US" altLang="es-MX"/>
              <a:pPr>
                <a:defRPr/>
              </a:pPr>
              <a:t>9/9/2020</a:t>
            </a:fld>
            <a:endParaRPr lang="en-US" altLang="es-MX"/>
          </a:p>
        </p:txBody>
      </p:sp>
      <p:sp>
        <p:nvSpPr>
          <p:cNvPr id="6" name="Footer Placeholder 4">
            <a:extLst>
              <a:ext uri="{FF2B5EF4-FFF2-40B4-BE49-F238E27FC236}">
                <a16:creationId xmlns:a16="http://schemas.microsoft.com/office/drawing/2014/main" xmlns="" id="{79F3FEEA-A069-4009-86CA-A22A99847A0D}"/>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xmlns="" id="{0A7C7F7B-5538-4DA9-B64F-1993AB7CF227}"/>
              </a:ext>
            </a:extLst>
          </p:cNvPr>
          <p:cNvSpPr>
            <a:spLocks noGrp="1"/>
          </p:cNvSpPr>
          <p:nvPr>
            <p:ph type="sldNum" sz="quarter" idx="12"/>
          </p:nvPr>
        </p:nvSpPr>
        <p:spPr/>
        <p:txBody>
          <a:bodyPr/>
          <a:lstStyle>
            <a:lvl1pPr>
              <a:defRPr>
                <a:solidFill>
                  <a:srgbClr val="9F296B"/>
                </a:solidFill>
              </a:defRPr>
            </a:lvl1pPr>
          </a:lstStyle>
          <a:p>
            <a:pPr>
              <a:defRPr/>
            </a:pPr>
            <a:fld id="{1E66C7C3-E570-4DAF-A744-82CD57124314}" type="slidenum">
              <a:rPr lang="en-US" altLang="es-MX"/>
              <a:pPr>
                <a:defRPr/>
              </a:pPr>
              <a:t>‹#›</a:t>
            </a:fld>
            <a:endParaRPr lang="en-US" altLang="es-MX"/>
          </a:p>
        </p:txBody>
      </p:sp>
    </p:spTree>
    <p:extLst>
      <p:ext uri="{BB962C8B-B14F-4D97-AF65-F5344CB8AC3E}">
        <p14:creationId xmlns:p14="http://schemas.microsoft.com/office/powerpoint/2010/main" val="89736006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FAE5EE5E-D5AD-44CC-B909-38A929516F8A}"/>
              </a:ext>
            </a:extLst>
          </p:cNvPr>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Date Placeholder 4">
            <a:extLst>
              <a:ext uri="{FF2B5EF4-FFF2-40B4-BE49-F238E27FC236}">
                <a16:creationId xmlns:a16="http://schemas.microsoft.com/office/drawing/2014/main" xmlns="" id="{6BC4197C-D6A9-49D3-87A7-D9ECD81E62A1}"/>
              </a:ext>
            </a:extLst>
          </p:cNvPr>
          <p:cNvSpPr>
            <a:spLocks noGrp="1"/>
          </p:cNvSpPr>
          <p:nvPr>
            <p:ph type="dt" sz="half" idx="10"/>
          </p:nvPr>
        </p:nvSpPr>
        <p:spPr/>
        <p:txBody>
          <a:bodyPr/>
          <a:lstStyle>
            <a:lvl1pPr>
              <a:defRPr/>
            </a:lvl1pPr>
          </a:lstStyle>
          <a:p>
            <a:pPr>
              <a:defRPr/>
            </a:pPr>
            <a:fld id="{D909391B-C2AD-4491-ACC3-75D9C148EC85}" type="datetimeFigureOut">
              <a:rPr lang="en-US" altLang="es-MX"/>
              <a:pPr>
                <a:defRPr/>
              </a:pPr>
              <a:t>9/9/2020</a:t>
            </a:fld>
            <a:endParaRPr lang="en-US" altLang="es-MX"/>
          </a:p>
        </p:txBody>
      </p:sp>
      <p:sp>
        <p:nvSpPr>
          <p:cNvPr id="7" name="Footer Placeholder 5">
            <a:extLst>
              <a:ext uri="{FF2B5EF4-FFF2-40B4-BE49-F238E27FC236}">
                <a16:creationId xmlns:a16="http://schemas.microsoft.com/office/drawing/2014/main" xmlns="" id="{EB0E56BB-BA56-4CAC-AD7C-51345935606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xmlns="" id="{ABF45F11-8B36-4F5A-AF7B-95AABF7950A3}"/>
              </a:ext>
            </a:extLst>
          </p:cNvPr>
          <p:cNvSpPr>
            <a:spLocks noGrp="1"/>
          </p:cNvSpPr>
          <p:nvPr>
            <p:ph type="sldNum" sz="quarter" idx="12"/>
          </p:nvPr>
        </p:nvSpPr>
        <p:spPr/>
        <p:txBody>
          <a:bodyPr/>
          <a:lstStyle>
            <a:lvl1pPr>
              <a:defRPr/>
            </a:lvl1pPr>
          </a:lstStyle>
          <a:p>
            <a:pPr>
              <a:defRPr/>
            </a:pPr>
            <a:fld id="{4136F242-89E4-47C8-9AA8-2E91A0ABD2E1}" type="slidenum">
              <a:rPr lang="en-US" altLang="es-MX"/>
              <a:pPr>
                <a:defRPr/>
              </a:pPr>
              <a:t>‹#›</a:t>
            </a:fld>
            <a:endParaRPr lang="en-US" altLang="es-MX"/>
          </a:p>
        </p:txBody>
      </p:sp>
    </p:spTree>
    <p:extLst>
      <p:ext uri="{BB962C8B-B14F-4D97-AF65-F5344CB8AC3E}">
        <p14:creationId xmlns:p14="http://schemas.microsoft.com/office/powerpoint/2010/main" val="342674447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xmlns="" id="{6466EF7F-918A-4DEC-9104-0CAF495AD413}"/>
              </a:ext>
            </a:extLst>
          </p:cNvPr>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6">
            <a:extLst>
              <a:ext uri="{FF2B5EF4-FFF2-40B4-BE49-F238E27FC236}">
                <a16:creationId xmlns:a16="http://schemas.microsoft.com/office/drawing/2014/main" xmlns="" id="{A8E9C52D-BA1F-4348-8A0A-6D252F270568}"/>
              </a:ext>
            </a:extLst>
          </p:cNvPr>
          <p:cNvSpPr>
            <a:spLocks noGrp="1"/>
          </p:cNvSpPr>
          <p:nvPr>
            <p:ph type="dt" sz="half" idx="10"/>
          </p:nvPr>
        </p:nvSpPr>
        <p:spPr/>
        <p:txBody>
          <a:bodyPr/>
          <a:lstStyle>
            <a:lvl1pPr>
              <a:defRPr/>
            </a:lvl1pPr>
          </a:lstStyle>
          <a:p>
            <a:pPr>
              <a:defRPr/>
            </a:pPr>
            <a:fld id="{656F0E19-B62C-46F8-A68E-F89DD5FC9903}" type="datetimeFigureOut">
              <a:rPr lang="en-US" altLang="es-MX"/>
              <a:pPr>
                <a:defRPr/>
              </a:pPr>
              <a:t>9/9/2020</a:t>
            </a:fld>
            <a:endParaRPr lang="en-US" altLang="es-MX"/>
          </a:p>
        </p:txBody>
      </p:sp>
      <p:sp>
        <p:nvSpPr>
          <p:cNvPr id="9" name="Footer Placeholder 7">
            <a:extLst>
              <a:ext uri="{FF2B5EF4-FFF2-40B4-BE49-F238E27FC236}">
                <a16:creationId xmlns:a16="http://schemas.microsoft.com/office/drawing/2014/main" xmlns="" id="{E50DC602-C94B-4D54-9A7A-D762BE8293C3}"/>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xmlns="" id="{8AE1599B-41B9-49FB-9FFB-70D0C7503094}"/>
              </a:ext>
            </a:extLst>
          </p:cNvPr>
          <p:cNvSpPr>
            <a:spLocks noGrp="1"/>
          </p:cNvSpPr>
          <p:nvPr>
            <p:ph type="sldNum" sz="quarter" idx="12"/>
          </p:nvPr>
        </p:nvSpPr>
        <p:spPr/>
        <p:txBody>
          <a:bodyPr/>
          <a:lstStyle>
            <a:lvl1pPr>
              <a:defRPr/>
            </a:lvl1pPr>
          </a:lstStyle>
          <a:p>
            <a:pPr>
              <a:defRPr/>
            </a:pPr>
            <a:fld id="{9187517C-E8D6-46CE-809B-D2673738C8C9}" type="slidenum">
              <a:rPr lang="en-US" altLang="es-MX"/>
              <a:pPr>
                <a:defRPr/>
              </a:pPr>
              <a:t>‹#›</a:t>
            </a:fld>
            <a:endParaRPr lang="en-US" altLang="es-MX"/>
          </a:p>
        </p:txBody>
      </p:sp>
    </p:spTree>
    <p:extLst>
      <p:ext uri="{BB962C8B-B14F-4D97-AF65-F5344CB8AC3E}">
        <p14:creationId xmlns:p14="http://schemas.microsoft.com/office/powerpoint/2010/main" val="104082421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xmlns="" id="{D738CA1B-1AB4-4FF7-BCE0-3190EB536B23}"/>
              </a:ext>
            </a:extLst>
          </p:cNvPr>
          <p:cNvSpPr>
            <a:spLocks noChangeAspect="1"/>
          </p:cNvSpPr>
          <p:nvPr/>
        </p:nvSpPr>
        <p:spPr>
          <a:xfrm>
            <a:off x="441325"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4" name="Date Placeholder 2">
            <a:extLst>
              <a:ext uri="{FF2B5EF4-FFF2-40B4-BE49-F238E27FC236}">
                <a16:creationId xmlns:a16="http://schemas.microsoft.com/office/drawing/2014/main" xmlns="" id="{85F09FC0-632B-42A9-AA43-CD251E23C6A9}"/>
              </a:ext>
            </a:extLst>
          </p:cNvPr>
          <p:cNvSpPr>
            <a:spLocks noGrp="1"/>
          </p:cNvSpPr>
          <p:nvPr>
            <p:ph type="dt" sz="half" idx="10"/>
          </p:nvPr>
        </p:nvSpPr>
        <p:spPr/>
        <p:txBody>
          <a:bodyPr/>
          <a:lstStyle>
            <a:lvl1pPr>
              <a:defRPr/>
            </a:lvl1pPr>
          </a:lstStyle>
          <a:p>
            <a:pPr>
              <a:defRPr/>
            </a:pPr>
            <a:fld id="{55F37074-74F9-4EDF-9E5B-EC94E9508D32}" type="datetimeFigureOut">
              <a:rPr lang="en-US" altLang="es-MX"/>
              <a:pPr>
                <a:defRPr/>
              </a:pPr>
              <a:t>9/9/2020</a:t>
            </a:fld>
            <a:endParaRPr lang="en-US" altLang="es-MX"/>
          </a:p>
        </p:txBody>
      </p:sp>
      <p:sp>
        <p:nvSpPr>
          <p:cNvPr id="5" name="Footer Placeholder 3">
            <a:extLst>
              <a:ext uri="{FF2B5EF4-FFF2-40B4-BE49-F238E27FC236}">
                <a16:creationId xmlns:a16="http://schemas.microsoft.com/office/drawing/2014/main" xmlns="" id="{DEFFBE3A-B51D-4151-9C47-193425E354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xmlns="" id="{1B5BEADC-38FE-4A75-8E7A-3E0F463C517D}"/>
              </a:ext>
            </a:extLst>
          </p:cNvPr>
          <p:cNvSpPr>
            <a:spLocks noGrp="1"/>
          </p:cNvSpPr>
          <p:nvPr>
            <p:ph type="sldNum" sz="quarter" idx="12"/>
          </p:nvPr>
        </p:nvSpPr>
        <p:spPr/>
        <p:txBody>
          <a:bodyPr/>
          <a:lstStyle>
            <a:lvl1pPr>
              <a:defRPr/>
            </a:lvl1pPr>
          </a:lstStyle>
          <a:p>
            <a:pPr>
              <a:defRPr/>
            </a:pPr>
            <a:fld id="{21EBC69B-F9EA-4A8E-96CB-C6A2C3B611CD}" type="slidenum">
              <a:rPr lang="en-US" altLang="es-MX"/>
              <a:pPr>
                <a:defRPr/>
              </a:pPr>
              <a:t>‹#›</a:t>
            </a:fld>
            <a:endParaRPr lang="en-US" altLang="es-MX"/>
          </a:p>
        </p:txBody>
      </p:sp>
    </p:spTree>
    <p:extLst>
      <p:ext uri="{BB962C8B-B14F-4D97-AF65-F5344CB8AC3E}">
        <p14:creationId xmlns:p14="http://schemas.microsoft.com/office/powerpoint/2010/main" val="124931166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9FD5BF9E-1A4D-4FB9-AB4A-4A282656374A}"/>
              </a:ext>
            </a:extLst>
          </p:cNvPr>
          <p:cNvSpPr>
            <a:spLocks noGrp="1"/>
          </p:cNvSpPr>
          <p:nvPr>
            <p:ph type="dt" sz="half" idx="10"/>
          </p:nvPr>
        </p:nvSpPr>
        <p:spPr/>
        <p:txBody>
          <a:bodyPr/>
          <a:lstStyle>
            <a:lvl1pPr>
              <a:defRPr/>
            </a:lvl1pPr>
          </a:lstStyle>
          <a:p>
            <a:pPr>
              <a:defRPr/>
            </a:pPr>
            <a:fld id="{CF612B20-EC12-4170-9673-8075E4D0FAF4}" type="datetimeFigureOut">
              <a:rPr lang="en-US" altLang="es-MX"/>
              <a:pPr>
                <a:defRPr/>
              </a:pPr>
              <a:t>9/9/2020</a:t>
            </a:fld>
            <a:endParaRPr lang="en-US" altLang="es-MX"/>
          </a:p>
        </p:txBody>
      </p:sp>
      <p:sp>
        <p:nvSpPr>
          <p:cNvPr id="3" name="Footer Placeholder 4">
            <a:extLst>
              <a:ext uri="{FF2B5EF4-FFF2-40B4-BE49-F238E27FC236}">
                <a16:creationId xmlns:a16="http://schemas.microsoft.com/office/drawing/2014/main" xmlns="" id="{5A410676-8DFF-4523-A0EA-560FC9C5C75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6A260B4C-70B5-4C6C-A2E9-3DAE078DB054}"/>
              </a:ext>
            </a:extLst>
          </p:cNvPr>
          <p:cNvSpPr>
            <a:spLocks noGrp="1"/>
          </p:cNvSpPr>
          <p:nvPr>
            <p:ph type="sldNum" sz="quarter" idx="12"/>
          </p:nvPr>
        </p:nvSpPr>
        <p:spPr/>
        <p:txBody>
          <a:bodyPr/>
          <a:lstStyle>
            <a:lvl1pPr>
              <a:defRPr/>
            </a:lvl1pPr>
          </a:lstStyle>
          <a:p>
            <a:pPr>
              <a:defRPr/>
            </a:pPr>
            <a:fld id="{BD774A78-1C96-4EE0-8702-9CF7DAC3B2EF}" type="slidenum">
              <a:rPr lang="en-US" altLang="es-MX"/>
              <a:pPr>
                <a:defRPr/>
              </a:pPr>
              <a:t>‹#›</a:t>
            </a:fld>
            <a:endParaRPr lang="en-US" altLang="es-MX"/>
          </a:p>
        </p:txBody>
      </p:sp>
    </p:spTree>
    <p:extLst>
      <p:ext uri="{BB962C8B-B14F-4D97-AF65-F5344CB8AC3E}">
        <p14:creationId xmlns:p14="http://schemas.microsoft.com/office/powerpoint/2010/main" val="373502429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xmlns="" id="{4564FDF1-40E2-40A0-AC4E-356329D94E32}"/>
              </a:ext>
            </a:extLst>
          </p:cNvPr>
          <p:cNvSpPr>
            <a:spLocks noChangeAspect="1"/>
          </p:cNvSpPr>
          <p:nvPr/>
        </p:nvSpPr>
        <p:spPr>
          <a:xfrm>
            <a:off x="447675" y="5141913"/>
            <a:ext cx="1129823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6" name="Date Placeholder 4">
            <a:extLst>
              <a:ext uri="{FF2B5EF4-FFF2-40B4-BE49-F238E27FC236}">
                <a16:creationId xmlns:a16="http://schemas.microsoft.com/office/drawing/2014/main" xmlns="" id="{D8CAC783-BF02-4760-A4EC-98A65DA18AB7}"/>
              </a:ext>
            </a:extLst>
          </p:cNvPr>
          <p:cNvSpPr>
            <a:spLocks noGrp="1"/>
          </p:cNvSpPr>
          <p:nvPr>
            <p:ph type="dt" sz="half" idx="10"/>
          </p:nvPr>
        </p:nvSpPr>
        <p:spPr/>
        <p:txBody>
          <a:bodyPr/>
          <a:lstStyle>
            <a:lvl1pPr>
              <a:defRPr>
                <a:solidFill>
                  <a:srgbClr val="9F296B"/>
                </a:solidFill>
              </a:defRPr>
            </a:lvl1pPr>
          </a:lstStyle>
          <a:p>
            <a:pPr>
              <a:defRPr/>
            </a:pPr>
            <a:fld id="{7662F52E-2E72-4278-A62C-C2AEF3DBBB2F}" type="datetimeFigureOut">
              <a:rPr lang="en-US" altLang="es-MX"/>
              <a:pPr>
                <a:defRPr/>
              </a:pPr>
              <a:t>9/9/2020</a:t>
            </a:fld>
            <a:endParaRPr lang="en-US" altLang="es-MX"/>
          </a:p>
        </p:txBody>
      </p:sp>
      <p:sp>
        <p:nvSpPr>
          <p:cNvPr id="7" name="Footer Placeholder 5">
            <a:extLst>
              <a:ext uri="{FF2B5EF4-FFF2-40B4-BE49-F238E27FC236}">
                <a16:creationId xmlns:a16="http://schemas.microsoft.com/office/drawing/2014/main" xmlns="" id="{2B5277C8-CD53-452A-904F-5768B4F1B987}"/>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8" name="Slide Number Placeholder 6">
            <a:extLst>
              <a:ext uri="{FF2B5EF4-FFF2-40B4-BE49-F238E27FC236}">
                <a16:creationId xmlns:a16="http://schemas.microsoft.com/office/drawing/2014/main" xmlns="" id="{F79A68CA-7CFC-4627-8E08-6D2646C2FF26}"/>
              </a:ext>
            </a:extLst>
          </p:cNvPr>
          <p:cNvSpPr>
            <a:spLocks noGrp="1"/>
          </p:cNvSpPr>
          <p:nvPr>
            <p:ph type="sldNum" sz="quarter" idx="12"/>
          </p:nvPr>
        </p:nvSpPr>
        <p:spPr/>
        <p:txBody>
          <a:bodyPr/>
          <a:lstStyle>
            <a:lvl1pPr>
              <a:defRPr>
                <a:solidFill>
                  <a:srgbClr val="9F296B"/>
                </a:solidFill>
              </a:defRPr>
            </a:lvl1pPr>
          </a:lstStyle>
          <a:p>
            <a:pPr>
              <a:defRPr/>
            </a:pPr>
            <a:fld id="{28CA2799-5336-4E2D-BE19-FF3A3EA6B8D0}" type="slidenum">
              <a:rPr lang="en-US" altLang="es-MX"/>
              <a:pPr>
                <a:defRPr/>
              </a:pPr>
              <a:t>‹#›</a:t>
            </a:fld>
            <a:endParaRPr lang="en-US" altLang="es-MX"/>
          </a:p>
        </p:txBody>
      </p:sp>
    </p:spTree>
    <p:extLst>
      <p:ext uri="{BB962C8B-B14F-4D97-AF65-F5344CB8AC3E}">
        <p14:creationId xmlns:p14="http://schemas.microsoft.com/office/powerpoint/2010/main" val="43275444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a:extLst>
              <a:ext uri="{FF2B5EF4-FFF2-40B4-BE49-F238E27FC236}">
                <a16:creationId xmlns:a16="http://schemas.microsoft.com/office/drawing/2014/main" xmlns="" id="{BFE29E3F-F43B-4979-807A-4FC816F5BF79}"/>
              </a:ext>
            </a:extLst>
          </p:cNvPr>
          <p:cNvSpPr>
            <a:spLocks noGrp="1"/>
          </p:cNvSpPr>
          <p:nvPr>
            <p:ph type="dt" sz="half" idx="10"/>
          </p:nvPr>
        </p:nvSpPr>
        <p:spPr/>
        <p:txBody>
          <a:bodyPr/>
          <a:lstStyle>
            <a:lvl1pPr>
              <a:defRPr/>
            </a:lvl1pPr>
          </a:lstStyle>
          <a:p>
            <a:pPr>
              <a:defRPr/>
            </a:pPr>
            <a:fld id="{3AB45DAE-5AB0-4C65-A9C9-022ED6EFC2E6}" type="datetimeFigureOut">
              <a:rPr lang="en-US" altLang="es-MX"/>
              <a:pPr>
                <a:defRPr/>
              </a:pPr>
              <a:t>9/9/2020</a:t>
            </a:fld>
            <a:endParaRPr lang="en-US" altLang="es-MX"/>
          </a:p>
        </p:txBody>
      </p:sp>
      <p:sp>
        <p:nvSpPr>
          <p:cNvPr id="6" name="Footer Placeholder 4">
            <a:extLst>
              <a:ext uri="{FF2B5EF4-FFF2-40B4-BE49-F238E27FC236}">
                <a16:creationId xmlns:a16="http://schemas.microsoft.com/office/drawing/2014/main" xmlns="" id="{0D4880B8-66F3-4257-815F-A0459D46A7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B122F2D-2360-4DB0-A79D-7207C6D0997E}"/>
              </a:ext>
            </a:extLst>
          </p:cNvPr>
          <p:cNvSpPr>
            <a:spLocks noGrp="1"/>
          </p:cNvSpPr>
          <p:nvPr>
            <p:ph type="sldNum" sz="quarter" idx="12"/>
          </p:nvPr>
        </p:nvSpPr>
        <p:spPr/>
        <p:txBody>
          <a:bodyPr/>
          <a:lstStyle>
            <a:lvl1pPr>
              <a:defRPr/>
            </a:lvl1pPr>
          </a:lstStyle>
          <a:p>
            <a:pPr>
              <a:defRPr/>
            </a:pPr>
            <a:fld id="{73ECAC1F-C653-42FB-9F99-AEA914BD66AD}" type="slidenum">
              <a:rPr lang="en-US" altLang="es-MX"/>
              <a:pPr>
                <a:defRPr/>
              </a:pPr>
              <a:t>‹#›</a:t>
            </a:fld>
            <a:endParaRPr lang="en-US" altLang="es-MX"/>
          </a:p>
        </p:txBody>
      </p:sp>
    </p:spTree>
    <p:extLst>
      <p:ext uri="{BB962C8B-B14F-4D97-AF65-F5344CB8AC3E}">
        <p14:creationId xmlns:p14="http://schemas.microsoft.com/office/powerpoint/2010/main" val="214049341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9ED7AC8-73D8-4D29-9F09-A4FB0C73D327}"/>
              </a:ext>
            </a:extLst>
          </p:cNvPr>
          <p:cNvSpPr>
            <a:spLocks noGrp="1"/>
          </p:cNvSpPr>
          <p:nvPr>
            <p:ph type="title"/>
          </p:nvPr>
        </p:nvSpPr>
        <p:spPr>
          <a:xfrm>
            <a:off x="581025" y="704850"/>
            <a:ext cx="11029950" cy="1189038"/>
          </a:xfrm>
          <a:prstGeom prst="rect">
            <a:avLst/>
          </a:prstGeom>
        </p:spPr>
        <p:txBody>
          <a:bodyPr vert="horz" wrap="square" lIns="91440" tIns="45720" rIns="91440" bIns="45720" numCol="1" anchor="b" anchorCtr="0" compatLnSpc="1">
            <a:prstTxWarp prst="textNoShape">
              <a:avLst/>
            </a:prstTxWarp>
            <a:normAutofit/>
          </a:bodyPr>
          <a:lstStyle/>
          <a:p>
            <a:pPr lvl="0"/>
            <a:r>
              <a:rPr lang="es-ES" altLang="es-MX"/>
              <a:t>Haga clic para modificar el estilo de título del patrón</a:t>
            </a:r>
            <a:endParaRPr lang="en-US" altLang="es-MX"/>
          </a:p>
        </p:txBody>
      </p:sp>
      <p:sp>
        <p:nvSpPr>
          <p:cNvPr id="1027" name="Text Placeholder 2">
            <a:extLst>
              <a:ext uri="{FF2B5EF4-FFF2-40B4-BE49-F238E27FC236}">
                <a16:creationId xmlns:a16="http://schemas.microsoft.com/office/drawing/2014/main" xmlns="" id="{906A6BB2-5079-4A85-883B-2EC38ACEF107}"/>
              </a:ext>
            </a:extLst>
          </p:cNvPr>
          <p:cNvSpPr>
            <a:spLocks noGrp="1"/>
          </p:cNvSpPr>
          <p:nvPr>
            <p:ph type="body" idx="1"/>
          </p:nvPr>
        </p:nvSpPr>
        <p:spPr bwMode="auto">
          <a:xfrm>
            <a:off x="581025" y="2335213"/>
            <a:ext cx="110299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n-US" altLang="es-MX"/>
          </a:p>
        </p:txBody>
      </p:sp>
      <p:sp>
        <p:nvSpPr>
          <p:cNvPr id="4" name="Date Placeholder 3">
            <a:extLst>
              <a:ext uri="{FF2B5EF4-FFF2-40B4-BE49-F238E27FC236}">
                <a16:creationId xmlns:a16="http://schemas.microsoft.com/office/drawing/2014/main" xmlns="" id="{8B7B6B36-3EB2-4DB2-A6F6-7D161FB7974D}"/>
              </a:ext>
            </a:extLst>
          </p:cNvPr>
          <p:cNvSpPr>
            <a:spLocks noGrp="1"/>
          </p:cNvSpPr>
          <p:nvPr>
            <p:ph type="dt" sz="half" idx="2"/>
          </p:nvPr>
        </p:nvSpPr>
        <p:spPr>
          <a:xfrm>
            <a:off x="7605713" y="595630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2"/>
                </a:solidFill>
                <a:latin typeface="Gill Sans MT" panose="020B0502020104020203" pitchFamily="34" charset="77"/>
              </a:defRPr>
            </a:lvl1pPr>
          </a:lstStyle>
          <a:p>
            <a:pPr>
              <a:defRPr/>
            </a:pPr>
            <a:fld id="{54D608CD-2474-4B40-B608-0183FF330E43}" type="datetimeFigureOut">
              <a:rPr lang="en-US" altLang="es-MX"/>
              <a:pPr>
                <a:defRPr/>
              </a:pPr>
              <a:t>9/9/2020</a:t>
            </a:fld>
            <a:endParaRPr lang="en-US" altLang="es-MX"/>
          </a:p>
        </p:txBody>
      </p:sp>
      <p:sp>
        <p:nvSpPr>
          <p:cNvPr id="5" name="Footer Placeholder 4">
            <a:extLst>
              <a:ext uri="{FF2B5EF4-FFF2-40B4-BE49-F238E27FC236}">
                <a16:creationId xmlns:a16="http://schemas.microsoft.com/office/drawing/2014/main" xmlns="" id="{250B3C5D-1263-4C6C-953B-043433E7AE28}"/>
              </a:ext>
            </a:extLst>
          </p:cNvPr>
          <p:cNvSpPr>
            <a:spLocks noGrp="1"/>
          </p:cNvSpPr>
          <p:nvPr>
            <p:ph type="ftr" sz="quarter" idx="3"/>
          </p:nvPr>
        </p:nvSpPr>
        <p:spPr>
          <a:xfrm>
            <a:off x="581025" y="5951538"/>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48054127-4DC9-4281-A39D-A20AEBEA5905}"/>
              </a:ext>
            </a:extLst>
          </p:cNvPr>
          <p:cNvSpPr>
            <a:spLocks noGrp="1"/>
          </p:cNvSpPr>
          <p:nvPr>
            <p:ph type="sldNum" sz="quarter" idx="4"/>
          </p:nvPr>
        </p:nvSpPr>
        <p:spPr>
          <a:xfrm>
            <a:off x="10558463" y="5956300"/>
            <a:ext cx="10525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2"/>
                </a:solidFill>
                <a:latin typeface="Gill Sans MT" panose="020B0502020104020203" pitchFamily="34" charset="77"/>
              </a:defRPr>
            </a:lvl1pPr>
          </a:lstStyle>
          <a:p>
            <a:pPr>
              <a:defRPr/>
            </a:pPr>
            <a:fld id="{20B324B4-7CA4-4079-AE45-7CE6D158B804}" type="slidenum">
              <a:rPr lang="en-US" altLang="es-MX"/>
              <a:pPr>
                <a:defRPr/>
              </a:pPr>
              <a:t>‹#›</a:t>
            </a:fld>
            <a:endParaRPr lang="en-US" altLang="es-MX"/>
          </a:p>
        </p:txBody>
      </p:sp>
      <p:sp>
        <p:nvSpPr>
          <p:cNvPr id="9" name="Rectangle 8">
            <a:extLst>
              <a:ext uri="{FF2B5EF4-FFF2-40B4-BE49-F238E27FC236}">
                <a16:creationId xmlns:a16="http://schemas.microsoft.com/office/drawing/2014/main" xmlns="" id="{EB061267-D92B-46A7-9504-EEE6E9324F0D}"/>
              </a:ext>
            </a:extLst>
          </p:cNvPr>
          <p:cNvSpPr/>
          <p:nvPr/>
        </p:nvSpPr>
        <p:spPr>
          <a:xfrm>
            <a:off x="446088" y="457200"/>
            <a:ext cx="3703637"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CD31ACA7-A9D7-4F88-B59F-54E3897AB3C7}"/>
              </a:ext>
            </a:extLst>
          </p:cNvPr>
          <p:cNvSpPr/>
          <p:nvPr/>
        </p:nvSpPr>
        <p:spPr>
          <a:xfrm>
            <a:off x="8042275" y="454025"/>
            <a:ext cx="3703638"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989E80D0-B2F7-40DA-B2E4-E5188847A91C}"/>
              </a:ext>
            </a:extLst>
          </p:cNvPr>
          <p:cNvSpPr/>
          <p:nvPr/>
        </p:nvSpPr>
        <p:spPr>
          <a:xfrm>
            <a:off x="4241800" y="457200"/>
            <a:ext cx="3703638"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52" r:id="rId7"/>
    <p:sldLayoutId id="2147483962" r:id="rId8"/>
    <p:sldLayoutId id="2147483953" r:id="rId9"/>
    <p:sldLayoutId id="2147483963" r:id="rId10"/>
    <p:sldLayoutId id="2147483964" r:id="rId11"/>
  </p:sldLayoutIdLst>
  <p:transition spd="med">
    <p:fade/>
  </p:transition>
  <p:txStyles>
    <p:titleStyle>
      <a:lvl1pPr algn="l" defTabSz="457200" rtl="0" eaLnBrk="0" fontAlgn="base" hangingPunct="0">
        <a:spcBef>
          <a:spcPct val="0"/>
        </a:spcBef>
        <a:spcAft>
          <a:spcPct val="0"/>
        </a:spcAft>
        <a:defRPr sz="2800" kern="1200" cap="all">
          <a:solidFill>
            <a:schemeClr val="bg1"/>
          </a:solidFill>
          <a:latin typeface="+mj-lt"/>
          <a:ea typeface="ＭＳ Ｐゴシック" panose="020B0600070205080204" pitchFamily="34" charset="-128"/>
          <a:cs typeface="MS PGothic" charset="0"/>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ea typeface="ＭＳ Ｐゴシック" panose="020B0600070205080204" pitchFamily="34" charset="-128"/>
          <a:cs typeface="MS PGothic"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ea typeface="ＭＳ Ｐゴシック" panose="020B0600070205080204" pitchFamily="34" charset="-128"/>
          <a:cs typeface="MS PGothic"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ea typeface="ＭＳ Ｐゴシック" panose="020B0600070205080204" pitchFamily="34" charset="-128"/>
          <a:cs typeface="MS PGothic"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ea typeface="ＭＳ Ｐゴシック" panose="020B0600070205080204"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ＭＳ Ｐゴシック" panose="020B0600070205080204" pitchFamily="34" charset="-128"/>
          <a:cs typeface="MS PGothic" charset="0"/>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ＭＳ Ｐゴシック" panose="020B0600070205080204" pitchFamily="34" charset="-128"/>
          <a:cs typeface="MS PGothic" charset="0"/>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ＭＳ Ｐゴシック" panose="020B0600070205080204" pitchFamily="34" charset="-128"/>
          <a:cs typeface="MS PGothic" charset="0"/>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ＭＳ Ｐゴシック" panose="020B0600070205080204" pitchFamily="34" charset="-128"/>
          <a:cs typeface="MS PGothic" charset="0"/>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ＭＳ Ｐゴシック" panose="020B0600070205080204" pitchFamily="34" charset="-128"/>
          <a:cs typeface="MS PGothic"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0645750-43FA-4D87-AF7E-3F94E334A1DB}"/>
              </a:ext>
            </a:extLst>
          </p:cNvPr>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55299" name="Text Placeholder 2">
            <a:extLst>
              <a:ext uri="{FF2B5EF4-FFF2-40B4-BE49-F238E27FC236}">
                <a16:creationId xmlns:a16="http://schemas.microsoft.com/office/drawing/2014/main" xmlns="" id="{0DFDD0EC-D78F-4791-93C1-F3A77778731F}"/>
              </a:ext>
            </a:extLst>
          </p:cNvPr>
          <p:cNvSpPr>
            <a:spLocks noGrp="1" noChangeArrowheads="1"/>
          </p:cNvSpPr>
          <p:nvPr>
            <p:ph type="body" idx="1"/>
          </p:nvPr>
        </p:nvSpPr>
        <p:spPr bwMode="auto">
          <a:xfrm>
            <a:off x="581025" y="2335213"/>
            <a:ext cx="110299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n-US" altLang="en-US"/>
          </a:p>
        </p:txBody>
      </p:sp>
      <p:sp>
        <p:nvSpPr>
          <p:cNvPr id="4" name="Date Placeholder 3">
            <a:extLst>
              <a:ext uri="{FF2B5EF4-FFF2-40B4-BE49-F238E27FC236}">
                <a16:creationId xmlns:a16="http://schemas.microsoft.com/office/drawing/2014/main" xmlns="" id="{ABFBE686-9B64-4FF8-AD86-934E9F83F707}"/>
              </a:ext>
            </a:extLst>
          </p:cNvPr>
          <p:cNvSpPr>
            <a:spLocks noGrp="1"/>
          </p:cNvSpPr>
          <p:nvPr>
            <p:ph type="dt" sz="half" idx="2"/>
          </p:nvPr>
        </p:nvSpPr>
        <p:spPr>
          <a:xfrm>
            <a:off x="7605713" y="5956300"/>
            <a:ext cx="2844800" cy="365125"/>
          </a:xfrm>
          <a:prstGeom prst="rect">
            <a:avLst/>
          </a:prstGeom>
        </p:spPr>
        <p:txBody>
          <a:bodyPr vert="horz" lIns="91440" tIns="45720" rIns="91440" bIns="45720" rtlCol="0" anchor="ctr"/>
          <a:lstStyle>
            <a:lvl1pPr algn="r">
              <a:defRPr sz="900" dirty="0">
                <a:solidFill>
                  <a:schemeClr val="accent2"/>
                </a:solidFill>
                <a:latin typeface="Gill Sans MT" panose="020B0502020104020203" pitchFamily="34" charset="77"/>
              </a:defRPr>
            </a:lvl1pPr>
          </a:lstStyle>
          <a:p>
            <a:pPr>
              <a:defRPr/>
            </a:pPr>
            <a:fld id="{7A4AE125-1AE5-4D67-A696-EBD44160DB6C}" type="datetimeFigureOut">
              <a:rPr lang="en-US"/>
              <a:pPr>
                <a:defRPr/>
              </a:pPr>
              <a:t>9/9/2020</a:t>
            </a:fld>
            <a:endParaRPr lang="en-US"/>
          </a:p>
        </p:txBody>
      </p:sp>
      <p:sp>
        <p:nvSpPr>
          <p:cNvPr id="5" name="Footer Placeholder 4">
            <a:extLst>
              <a:ext uri="{FF2B5EF4-FFF2-40B4-BE49-F238E27FC236}">
                <a16:creationId xmlns:a16="http://schemas.microsoft.com/office/drawing/2014/main" xmlns="" id="{17A7884C-7D19-4F06-9FDD-7976567D8E73}"/>
              </a:ext>
            </a:extLst>
          </p:cNvPr>
          <p:cNvSpPr>
            <a:spLocks noGrp="1"/>
          </p:cNvSpPr>
          <p:nvPr>
            <p:ph type="ftr" sz="quarter" idx="3"/>
          </p:nvPr>
        </p:nvSpPr>
        <p:spPr>
          <a:xfrm>
            <a:off x="581025" y="5951538"/>
            <a:ext cx="6916738" cy="365125"/>
          </a:xfrm>
          <a:prstGeom prst="rect">
            <a:avLst/>
          </a:prstGeom>
        </p:spPr>
        <p:txBody>
          <a:bodyPr vert="horz" lIns="91440" tIns="45720" rIns="91440" bIns="45720" rtlCol="0" anchor="ctr"/>
          <a:lstStyle>
            <a:lvl1pPr algn="l">
              <a:defRPr sz="900" cap="all" dirty="0">
                <a:solidFill>
                  <a:schemeClr val="accent2"/>
                </a:solidFill>
                <a:latin typeface="Gill Sans MT" panose="020B0502020104020203" pitchFamily="34" charset="77"/>
              </a:defRPr>
            </a:lvl1pPr>
          </a:lstStyle>
          <a:p>
            <a:pPr>
              <a:defRPr/>
            </a:pPr>
            <a:endParaRPr lang="en-US"/>
          </a:p>
        </p:txBody>
      </p:sp>
      <p:sp>
        <p:nvSpPr>
          <p:cNvPr id="6" name="Slide Number Placeholder 5">
            <a:extLst>
              <a:ext uri="{FF2B5EF4-FFF2-40B4-BE49-F238E27FC236}">
                <a16:creationId xmlns:a16="http://schemas.microsoft.com/office/drawing/2014/main" xmlns="" id="{28E4C03D-7EE6-4584-A798-33B188E0C106}"/>
              </a:ext>
            </a:extLst>
          </p:cNvPr>
          <p:cNvSpPr>
            <a:spLocks noGrp="1"/>
          </p:cNvSpPr>
          <p:nvPr>
            <p:ph type="sldNum" sz="quarter" idx="4"/>
          </p:nvPr>
        </p:nvSpPr>
        <p:spPr>
          <a:xfrm>
            <a:off x="10558463" y="5956300"/>
            <a:ext cx="1052512" cy="365125"/>
          </a:xfrm>
          <a:prstGeom prst="rect">
            <a:avLst/>
          </a:prstGeom>
        </p:spPr>
        <p:txBody>
          <a:bodyPr vert="horz" lIns="91440" tIns="45720" rIns="91440" bIns="45720" rtlCol="0" anchor="ctr"/>
          <a:lstStyle>
            <a:lvl1pPr algn="r">
              <a:defRPr sz="900" dirty="0">
                <a:solidFill>
                  <a:schemeClr val="accent2"/>
                </a:solidFill>
                <a:latin typeface="Gill Sans MT" panose="020B0502020104020203" pitchFamily="34" charset="77"/>
              </a:defRPr>
            </a:lvl1pPr>
          </a:lstStyle>
          <a:p>
            <a:pPr>
              <a:defRPr/>
            </a:pPr>
            <a:fld id="{40EF4608-B6BF-44D0-957B-0079493FEFE1}" type="slidenum">
              <a:rPr lang="en-US"/>
              <a:pPr>
                <a:defRPr/>
              </a:pPr>
              <a:t>‹#›</a:t>
            </a:fld>
            <a:endParaRPr lang="en-US"/>
          </a:p>
        </p:txBody>
      </p:sp>
      <p:sp>
        <p:nvSpPr>
          <p:cNvPr id="9" name="Rectangle 8">
            <a:extLst>
              <a:ext uri="{FF2B5EF4-FFF2-40B4-BE49-F238E27FC236}">
                <a16:creationId xmlns:a16="http://schemas.microsoft.com/office/drawing/2014/main" xmlns="" id="{43879B04-DBD3-444E-9EC0-67D542D57A28}"/>
              </a:ext>
            </a:extLst>
          </p:cNvPr>
          <p:cNvSpPr/>
          <p:nvPr/>
        </p:nvSpPr>
        <p:spPr>
          <a:xfrm>
            <a:off x="446088" y="457200"/>
            <a:ext cx="3703637"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93A63FB9-2C3D-49A4-B051-15988873EF47}"/>
              </a:ext>
            </a:extLst>
          </p:cNvPr>
          <p:cNvSpPr/>
          <p:nvPr/>
        </p:nvSpPr>
        <p:spPr>
          <a:xfrm>
            <a:off x="8042275" y="454025"/>
            <a:ext cx="3703638"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76974D89-6552-4F19-8ABF-2419D07B2ED5}"/>
              </a:ext>
            </a:extLst>
          </p:cNvPr>
          <p:cNvSpPr/>
          <p:nvPr/>
        </p:nvSpPr>
        <p:spPr>
          <a:xfrm>
            <a:off x="4241800" y="457200"/>
            <a:ext cx="3703638"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54" r:id="rId7"/>
    <p:sldLayoutId id="2147483971" r:id="rId8"/>
    <p:sldLayoutId id="2147483955" r:id="rId9"/>
    <p:sldLayoutId id="2147483972" r:id="rId10"/>
    <p:sldLayoutId id="2147483973" r:id="rId11"/>
  </p:sldLayoutIdLst>
  <p:transition spd="slow">
    <p:fade/>
  </p:transition>
  <p:txStyles>
    <p:titleStyle>
      <a:lvl1pPr algn="l" defTabSz="457200" rtl="0" fontAlgn="base">
        <a:spcBef>
          <a:spcPct val="0"/>
        </a:spcBef>
        <a:spcAft>
          <a:spcPct val="0"/>
        </a:spcAft>
        <a:defRPr sz="2800" kern="1200" cap="all">
          <a:solidFill>
            <a:schemeClr val="bg1"/>
          </a:solidFill>
          <a:latin typeface="+mj-lt"/>
          <a:ea typeface="+mj-ea"/>
          <a:cs typeface="+mj-cs"/>
        </a:defRPr>
      </a:lvl1pPr>
      <a:lvl2pPr algn="l" defTabSz="457200" rtl="0" fontAlgn="base">
        <a:spcBef>
          <a:spcPct val="0"/>
        </a:spcBef>
        <a:spcAft>
          <a:spcPct val="0"/>
        </a:spcAft>
        <a:defRPr sz="2800">
          <a:solidFill>
            <a:schemeClr val="bg1"/>
          </a:solidFill>
          <a:latin typeface="Calisto MT" panose="02040603050505030304" pitchFamily="18" charset="0"/>
        </a:defRPr>
      </a:lvl2pPr>
      <a:lvl3pPr algn="l" defTabSz="457200" rtl="0" fontAlgn="base">
        <a:spcBef>
          <a:spcPct val="0"/>
        </a:spcBef>
        <a:spcAft>
          <a:spcPct val="0"/>
        </a:spcAft>
        <a:defRPr sz="2800">
          <a:solidFill>
            <a:schemeClr val="bg1"/>
          </a:solidFill>
          <a:latin typeface="Calisto MT" panose="02040603050505030304" pitchFamily="18" charset="0"/>
        </a:defRPr>
      </a:lvl3pPr>
      <a:lvl4pPr algn="l" defTabSz="457200" rtl="0" fontAlgn="base">
        <a:spcBef>
          <a:spcPct val="0"/>
        </a:spcBef>
        <a:spcAft>
          <a:spcPct val="0"/>
        </a:spcAft>
        <a:defRPr sz="2800">
          <a:solidFill>
            <a:schemeClr val="bg1"/>
          </a:solidFill>
          <a:latin typeface="Calisto MT" panose="02040603050505030304" pitchFamily="18" charset="0"/>
        </a:defRPr>
      </a:lvl4pPr>
      <a:lvl5pPr algn="l" defTabSz="457200" rtl="0" fontAlgn="base">
        <a:spcBef>
          <a:spcPct val="0"/>
        </a:spcBef>
        <a:spcAft>
          <a:spcPct val="0"/>
        </a:spcAft>
        <a:defRPr sz="2800">
          <a:solidFill>
            <a:schemeClr val="bg1"/>
          </a:solidFill>
          <a:latin typeface="Calisto MT" panose="02040603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fontAlgn="base">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fontAlgn="base">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fontAlgn="base">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fontAlgn="base">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fontAlgn="base">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5.e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B787CD-0EDA-4FB8-92CB-EB9DD37C924E}"/>
              </a:ext>
            </a:extLst>
          </p:cNvPr>
          <p:cNvSpPr>
            <a:spLocks noGrp="1"/>
          </p:cNvSpPr>
          <p:nvPr>
            <p:ph type="title"/>
          </p:nvPr>
        </p:nvSpPr>
        <p:spPr>
          <a:xfrm>
            <a:off x="581025" y="1931988"/>
            <a:ext cx="11029950" cy="1497012"/>
          </a:xfrm>
        </p:spPr>
        <p:txBody>
          <a:bodyPr>
            <a:noAutofit/>
          </a:bodyPr>
          <a:lstStyle/>
          <a:p>
            <a:pPr algn="ctr">
              <a:defRPr/>
            </a:pPr>
            <a:r>
              <a:rPr lang="es-MX" b="1" dirty="0"/>
              <a:t>RESPONSABILIDAD ESTATAL EN LA INVESTIGACIÓN Y JUZGAMIENTO DE LA VIOLENCIA CONTRA LAS MUJERES</a:t>
            </a:r>
          </a:p>
        </p:txBody>
      </p:sp>
      <p:sp>
        <p:nvSpPr>
          <p:cNvPr id="3" name="Subtítulo 2">
            <a:extLst>
              <a:ext uri="{FF2B5EF4-FFF2-40B4-BE49-F238E27FC236}">
                <a16:creationId xmlns:a16="http://schemas.microsoft.com/office/drawing/2014/main" xmlns="" id="{CAA5DE4F-0F1E-40FF-B233-C9A38D3E608B}"/>
              </a:ext>
            </a:extLst>
          </p:cNvPr>
          <p:cNvSpPr>
            <a:spLocks noGrp="1"/>
          </p:cNvSpPr>
          <p:nvPr>
            <p:ph type="body" idx="1"/>
          </p:nvPr>
        </p:nvSpPr>
        <p:spPr>
          <a:xfrm>
            <a:off x="581025" y="4541838"/>
            <a:ext cx="11029950" cy="600075"/>
          </a:xfrm>
        </p:spPr>
        <p:txBody>
          <a:bodyPr/>
          <a:lstStyle/>
          <a:p>
            <a:pPr algn="r">
              <a:buFont typeface="Wingdings 2" pitchFamily="2" charset="2"/>
              <a:buNone/>
              <a:defRPr/>
            </a:pPr>
            <a:r>
              <a:rPr lang="es-MX" dirty="0"/>
              <a:t>Karla Micheel salas Ramírez</a:t>
            </a:r>
          </a:p>
        </p:txBody>
      </p:sp>
      <p:pic>
        <p:nvPicPr>
          <p:cNvPr id="7" name="Imagen 6">
            <a:extLst>
              <a:ext uri="{FF2B5EF4-FFF2-40B4-BE49-F238E27FC236}">
                <a16:creationId xmlns:a16="http://schemas.microsoft.com/office/drawing/2014/main" xmlns="" id="{5034F1DA-A88C-4FF1-8BC8-DFBD87A16BE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73915" y="5544496"/>
            <a:ext cx="860008" cy="576662"/>
          </a:xfrm>
          <a:prstGeom prst="rect">
            <a:avLst/>
          </a:prstGeom>
        </p:spPr>
      </p:pic>
      <p:pic>
        <p:nvPicPr>
          <p:cNvPr id="9" name="Picture 6" descr="IRISH">
            <a:extLst>
              <a:ext uri="{FF2B5EF4-FFF2-40B4-BE49-F238E27FC236}">
                <a16:creationId xmlns:a16="http://schemas.microsoft.com/office/drawing/2014/main" xmlns="" id="{BD589F04-8EB5-4AA1-ACC6-CE1832E77173}"/>
              </a:ext>
            </a:extLst>
          </p:cNvPr>
          <p:cNvPicPr/>
          <p:nvPr/>
        </p:nvPicPr>
        <p:blipFill>
          <a:blip r:embed="rId3" cstate="print">
            <a:lum bright="-6000" contrast="12000"/>
            <a:extLst>
              <a:ext uri="{28A0092B-C50C-407E-A947-70E740481C1C}">
                <a14:useLocalDpi xmlns:a14="http://schemas.microsoft.com/office/drawing/2010/main" val="0"/>
              </a:ext>
            </a:extLst>
          </a:blip>
          <a:srcRect/>
          <a:stretch>
            <a:fillRect/>
          </a:stretch>
        </p:blipFill>
        <p:spPr bwMode="auto">
          <a:xfrm>
            <a:off x="5133923" y="5532037"/>
            <a:ext cx="764744" cy="603261"/>
          </a:xfrm>
          <a:prstGeom prst="rect">
            <a:avLst/>
          </a:prstGeom>
          <a:noFill/>
          <a:ln w="9525">
            <a:noFill/>
            <a:miter lim="800000"/>
            <a:headEnd/>
            <a:tailEnd/>
          </a:ln>
        </p:spPr>
      </p:pic>
      <p:pic>
        <p:nvPicPr>
          <p:cNvPr id="11" name="Imagen 10">
            <a:extLst>
              <a:ext uri="{FF2B5EF4-FFF2-40B4-BE49-F238E27FC236}">
                <a16:creationId xmlns:a16="http://schemas.microsoft.com/office/drawing/2014/main" xmlns="" id="{7FA61535-B85D-4AF3-A5DD-9AEC2FA5850C}"/>
              </a:ext>
            </a:extLst>
          </p:cNvPr>
          <p:cNvPicPr/>
          <p:nvPr/>
        </p:nvPicPr>
        <p:blipFill>
          <a:blip r:embed="rId4">
            <a:extLst>
              <a:ext uri="{28A0092B-C50C-407E-A947-70E740481C1C}">
                <a14:useLocalDpi xmlns:a14="http://schemas.microsoft.com/office/drawing/2010/main" val="0"/>
              </a:ext>
            </a:extLst>
          </a:blip>
          <a:stretch>
            <a:fillRect/>
          </a:stretch>
        </p:blipFill>
        <p:spPr>
          <a:xfrm>
            <a:off x="5898667" y="5532037"/>
            <a:ext cx="2652572" cy="619472"/>
          </a:xfrm>
          <a:prstGeom prst="rect">
            <a:avLst/>
          </a:prstGeom>
        </p:spPr>
      </p:pic>
      <p:pic>
        <p:nvPicPr>
          <p:cNvPr id="13" name="Imagen 12">
            <a:extLst>
              <a:ext uri="{FF2B5EF4-FFF2-40B4-BE49-F238E27FC236}">
                <a16:creationId xmlns:a16="http://schemas.microsoft.com/office/drawing/2014/main" xmlns="" id="{E3F0C38C-2C91-4986-ABA5-041BEAAADA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1239" y="5535550"/>
            <a:ext cx="2911417" cy="594554"/>
          </a:xfrm>
          <a:prstGeom prst="rect">
            <a:avLst/>
          </a:prstGeom>
        </p:spPr>
      </p:pic>
      <p:pic>
        <p:nvPicPr>
          <p:cNvPr id="17" name="Imagen 16" descr="Imagen que contiene dibujo&#10;&#10;Descripción generada automáticamente">
            <a:extLst>
              <a:ext uri="{FF2B5EF4-FFF2-40B4-BE49-F238E27FC236}">
                <a16:creationId xmlns:a16="http://schemas.microsoft.com/office/drawing/2014/main" xmlns="" id="{EFABC30F-872E-476E-8198-0EDA4D279EA6}"/>
              </a:ext>
            </a:extLst>
          </p:cNvPr>
          <p:cNvPicPr>
            <a:picLocks noChangeAspect="1"/>
          </p:cNvPicPr>
          <p:nvPr/>
        </p:nvPicPr>
        <p:blipFill>
          <a:blip r:embed="rId6"/>
          <a:stretch>
            <a:fillRect/>
          </a:stretch>
        </p:blipFill>
        <p:spPr>
          <a:xfrm>
            <a:off x="3190701" y="5291148"/>
            <a:ext cx="764744" cy="914294"/>
          </a:xfrm>
          <a:prstGeom prst="rect">
            <a:avLst/>
          </a:prstGeom>
        </p:spPr>
      </p:pic>
      <p:sp>
        <p:nvSpPr>
          <p:cNvPr id="18" name="CuadroTexto 17">
            <a:extLst>
              <a:ext uri="{FF2B5EF4-FFF2-40B4-BE49-F238E27FC236}">
                <a16:creationId xmlns:a16="http://schemas.microsoft.com/office/drawing/2014/main" xmlns="" id="{0AED69E5-B083-40BC-803C-0CDBFC571193}"/>
              </a:ext>
            </a:extLst>
          </p:cNvPr>
          <p:cNvSpPr txBox="1"/>
          <p:nvPr/>
        </p:nvSpPr>
        <p:spPr>
          <a:xfrm>
            <a:off x="729344" y="5585970"/>
            <a:ext cx="1828799" cy="369332"/>
          </a:xfrm>
          <a:prstGeom prst="rect">
            <a:avLst/>
          </a:prstGeom>
          <a:noFill/>
        </p:spPr>
        <p:txBody>
          <a:bodyPr wrap="square" rtlCol="0">
            <a:spAutoFit/>
          </a:bodyPr>
          <a:lstStyle/>
          <a:p>
            <a:r>
              <a:rPr lang="es-SV" dirty="0">
                <a:solidFill>
                  <a:schemeClr val="bg1"/>
                </a:solidFill>
              </a:rPr>
              <a:t>Con el apoyo de:</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C5596AD5-5A61-43FD-98C4-3F1D58326560}"/>
              </a:ext>
            </a:extLst>
          </p:cNvPr>
          <p:cNvSpPr txBox="1"/>
          <p:nvPr/>
        </p:nvSpPr>
        <p:spPr>
          <a:xfrm>
            <a:off x="554038" y="803275"/>
            <a:ext cx="11069637" cy="5262563"/>
          </a:xfrm>
          <a:prstGeom prst="rect">
            <a:avLst/>
          </a:prstGeom>
          <a:noFill/>
        </p:spPr>
        <p:txBody>
          <a:bodyPr>
            <a:spAutoFit/>
          </a:bodyPr>
          <a:lstStyle/>
          <a:p>
            <a:pPr algn="just">
              <a:defRPr/>
            </a:pPr>
            <a:r>
              <a:rPr lang="es-MX" sz="1600" dirty="0">
                <a:latin typeface="Verdana" panose="020B0604030504040204" pitchFamily="34" charset="0"/>
                <a:ea typeface="Verdana" panose="020B0604030504040204" pitchFamily="34" charset="0"/>
                <a:cs typeface="Verdana" panose="020B0604030504040204" pitchFamily="34" charset="0"/>
              </a:rPr>
              <a:t>Algunos de los temas que ha tratado son:</a:t>
            </a:r>
          </a:p>
          <a:p>
            <a:pPr algn="just">
              <a:defRPr/>
            </a:pPr>
            <a:r>
              <a:rPr lang="es-MX" sz="1600" dirty="0">
                <a:latin typeface="Verdana" panose="020B0604030504040204" pitchFamily="34" charset="0"/>
                <a:ea typeface="Verdana" panose="020B0604030504040204" pitchFamily="34" charset="0"/>
                <a:cs typeface="Verdana" panose="020B0604030504040204" pitchFamily="34" charset="0"/>
              </a:rPr>
              <a:t> </a:t>
            </a:r>
          </a:p>
          <a:p>
            <a:pPr marL="285750" indent="-285750" algn="just">
              <a:buFont typeface="Arial" panose="020B0604020202020204" pitchFamily="34" charset="0"/>
              <a:buChar char="•"/>
              <a:defRPr/>
            </a:pPr>
            <a:r>
              <a:rPr lang="es-MX" sz="1600" b="1" u="sng" dirty="0">
                <a:latin typeface="Verdana" panose="020B0604030504040204" pitchFamily="34" charset="0"/>
                <a:ea typeface="Verdana" panose="020B0604030504040204" pitchFamily="34" charset="0"/>
                <a:cs typeface="Verdana" panose="020B0604030504040204" pitchFamily="34" charset="0"/>
              </a:rPr>
              <a:t>Las situaciones de discriminación que viven las mujeres: </a:t>
            </a:r>
            <a:r>
              <a:rPr lang="es-MX" sz="1600" dirty="0">
                <a:latin typeface="Verdana" panose="020B0604030504040204" pitchFamily="34" charset="0"/>
                <a:ea typeface="Verdana" panose="020B0604030504040204" pitchFamily="34" charset="0"/>
                <a:cs typeface="Verdana" panose="020B0604030504040204" pitchFamily="34" charset="0"/>
              </a:rPr>
              <a:t>OC-4/84; Caso Penal de Castro y Castro vs. Perú; Campo Agodonero vs. México; Caso Gonzales Lluy y otros Vs. Ecuador.</a:t>
            </a:r>
          </a:p>
          <a:p>
            <a:pPr algn="just">
              <a:defRPr/>
            </a:pPr>
            <a:endParaRPr lang="es-MX"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defRPr/>
            </a:pPr>
            <a:r>
              <a:rPr lang="es-MX" sz="1600" b="1" u="sng" dirty="0">
                <a:latin typeface="Verdana" panose="020B0604030504040204" pitchFamily="34" charset="0"/>
                <a:ea typeface="Verdana" panose="020B0604030504040204" pitchFamily="34" charset="0"/>
                <a:cs typeface="Verdana" panose="020B0604030504040204" pitchFamily="34" charset="0"/>
              </a:rPr>
              <a:t>Los elementos culturales que están en la base de una discriminación estructural por motivos de género: </a:t>
            </a:r>
            <a:r>
              <a:rPr lang="es-MX" sz="1600" dirty="0">
                <a:latin typeface="Verdana" panose="020B0604030504040204" pitchFamily="34" charset="0"/>
                <a:ea typeface="Verdana" panose="020B0604030504040204" pitchFamily="34" charset="0"/>
                <a:cs typeface="Verdana" panose="020B0604030504040204" pitchFamily="34" charset="0"/>
              </a:rPr>
              <a:t>Campo Algodonero vs. México; Fernández Ortega vs. México, Inés Fernández vs. México y Mujeres de Atenco vs. México; Véliz Franco vs. Guatemala; Caso Espinoza Gonzáles Vs. Perú; Caso Velásquez Paiz y otros Vs. Guatemala </a:t>
            </a:r>
          </a:p>
          <a:p>
            <a:pPr marL="285750" indent="-285750" algn="just">
              <a:buFont typeface="Arial" panose="020B0604020202020204" pitchFamily="34" charset="0"/>
              <a:buChar char="•"/>
              <a:defRPr/>
            </a:pPr>
            <a:endParaRPr lang="es-MX"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defRPr/>
            </a:pPr>
            <a:r>
              <a:rPr lang="es-MX" sz="1600" b="1" u="sng" dirty="0">
                <a:latin typeface="Verdana" panose="020B0604030504040204" pitchFamily="34" charset="0"/>
                <a:ea typeface="Verdana" panose="020B0604030504040204" pitchFamily="34" charset="0"/>
                <a:cs typeface="Verdana" panose="020B0604030504040204" pitchFamily="34" charset="0"/>
              </a:rPr>
              <a:t>Los roles que les son asignados a las mujeres sobre la base de estereotipos: </a:t>
            </a:r>
            <a:r>
              <a:rPr lang="es-MX" sz="1600" dirty="0">
                <a:latin typeface="Verdana" panose="020B0604030504040204" pitchFamily="34" charset="0"/>
                <a:ea typeface="Verdana" panose="020B0604030504040204" pitchFamily="34" charset="0"/>
                <a:cs typeface="Verdana" panose="020B0604030504040204" pitchFamily="34" charset="0"/>
              </a:rPr>
              <a:t>Campo Algodonero vs. México; Caso Atala Riffo y Niñas Vs. Chile; Caso Fornerón e Hija Vs. Argentina; Caso Artavia Murillo y otros (Fecundación in vitro) Vs. Costa Rica; Caso I.V. Vs. Bolivia.</a:t>
            </a:r>
          </a:p>
          <a:p>
            <a:pPr algn="just">
              <a:defRPr/>
            </a:pPr>
            <a:endParaRPr lang="es-MX"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defRPr/>
            </a:pPr>
            <a:r>
              <a:rPr lang="es-MX" sz="1600" b="1" u="sng" dirty="0">
                <a:latin typeface="Verdana" panose="020B0604030504040204" pitchFamily="34" charset="0"/>
                <a:ea typeface="Verdana" panose="020B0604030504040204" pitchFamily="34" charset="0"/>
                <a:cs typeface="Verdana" panose="020B0604030504040204" pitchFamily="34" charset="0"/>
              </a:rPr>
              <a:t>Las particularidades de la violencia de género y violencia sexual que sufren las mujeres: </a:t>
            </a:r>
            <a:r>
              <a:rPr lang="es-MX" sz="1600" dirty="0">
                <a:latin typeface="Verdana" panose="020B0604030504040204" pitchFamily="34" charset="0"/>
                <a:ea typeface="Verdana" panose="020B0604030504040204" pitchFamily="34" charset="0"/>
                <a:cs typeface="Verdana" panose="020B0604030504040204" pitchFamily="34" charset="0"/>
              </a:rPr>
              <a:t>Campo Algodonero vs. México; Fernández Ortega vs. México; Valentina Rosendo vs. México; Mujeres de Atenco vs. México; Véliz Franco vs. Guatemala; Caso Espinoza Gonzáles Vs. Perú; Caso Velásquez Paiz y otros Vs. Guatemala; Caso Masacre Plan de Sánchez Vs. Guatemala; Caso de la Masacre de las Dos Erres Vs. Guatemala; Caso J. Vs. Perú; Caso J. Vs. Perú. </a:t>
            </a:r>
          </a:p>
          <a:p>
            <a:pPr>
              <a:defRPr/>
            </a:pPr>
            <a:endParaRPr lang="es-MX" sz="1400" dirty="0">
              <a:latin typeface="Verdana" panose="020B0604030504040204" pitchFamily="34" charset="0"/>
              <a:ea typeface="Verdana" panose="020B0604030504040204" pitchFamily="34" charset="0"/>
              <a:cs typeface="Verdana" panose="020B0604030504040204" pitchFamily="34" charset="0"/>
            </a:endParaRPr>
          </a:p>
          <a:p>
            <a:pPr>
              <a:defRPr/>
            </a:pPr>
            <a:endParaRPr lang="es-ES_tradnl" dirty="0">
              <a:latin typeface="Gill Sans MT" panose="020B0502020104020203" pitchFamily="34" charset="77"/>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8E63CAE-23C6-4499-A592-D2671E0464FA}"/>
              </a:ext>
            </a:extLst>
          </p:cNvPr>
          <p:cNvSpPr txBox="1"/>
          <p:nvPr/>
        </p:nvSpPr>
        <p:spPr>
          <a:xfrm>
            <a:off x="554038" y="803275"/>
            <a:ext cx="11069637" cy="4094163"/>
          </a:xfrm>
          <a:prstGeom prst="rect">
            <a:avLst/>
          </a:prstGeom>
          <a:noFill/>
        </p:spPr>
        <p:txBody>
          <a:bodyPr>
            <a:spAutoFit/>
          </a:bodyPr>
          <a:lstStyle/>
          <a:p>
            <a:pPr algn="just">
              <a:defRPr/>
            </a:pPr>
            <a:endParaRPr lang="es-MX"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defRPr/>
            </a:pPr>
            <a:r>
              <a:rPr lang="es-MX" sz="2000" b="1" u="sng" dirty="0">
                <a:latin typeface="Verdana" panose="020B0604030504040204" pitchFamily="34" charset="0"/>
                <a:ea typeface="Verdana" panose="020B0604030504040204" pitchFamily="34" charset="0"/>
                <a:cs typeface="Verdana" panose="020B0604030504040204" pitchFamily="34" charset="0"/>
              </a:rPr>
              <a:t>La relación entre el cuerpo de las mujeres y la maternidad: </a:t>
            </a:r>
            <a:r>
              <a:rPr lang="es-MX" sz="2000" dirty="0">
                <a:latin typeface="Verdana" panose="020B0604030504040204" pitchFamily="34" charset="0"/>
                <a:ea typeface="Verdana" panose="020B0604030504040204" pitchFamily="34" charset="0"/>
                <a:cs typeface="Verdana" panose="020B0604030504040204" pitchFamily="34" charset="0"/>
              </a:rPr>
              <a:t>Caso Artavia Murillo y otros (Fecundación in vitro) Vs. Costa Rica; Caso I.V. Vs. Bolivia </a:t>
            </a:r>
          </a:p>
          <a:p>
            <a:pPr marL="285750" indent="-285750" algn="just">
              <a:buFont typeface="Arial" panose="020B0604020202020204" pitchFamily="34" charset="0"/>
              <a:buChar char="•"/>
              <a:defRPr/>
            </a:pPr>
            <a:endParaRPr lang="es-MX"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defRPr/>
            </a:pPr>
            <a:r>
              <a:rPr lang="es-MX" sz="2000" b="1" u="sng" dirty="0">
                <a:latin typeface="Verdana" panose="020B0604030504040204" pitchFamily="34" charset="0"/>
                <a:ea typeface="Verdana" panose="020B0604030504040204" pitchFamily="34" charset="0"/>
                <a:cs typeface="Verdana" panose="020B0604030504040204" pitchFamily="34" charset="0"/>
              </a:rPr>
              <a:t>Las particularidades de la situación de vulnerabilidad de las mujeres con VIH, indígenas, desplazadas, defensoras de derechos humanos, entre otras: </a:t>
            </a:r>
            <a:r>
              <a:rPr lang="es-MX" sz="2000" dirty="0">
                <a:latin typeface="Verdana" panose="020B0604030504040204" pitchFamily="34" charset="0"/>
                <a:ea typeface="Verdana" panose="020B0604030504040204" pitchFamily="34" charset="0"/>
                <a:cs typeface="Verdana" panose="020B0604030504040204" pitchFamily="34" charset="0"/>
              </a:rPr>
              <a:t>Fernández Ortega vs. México; Valentina Rosendo vs. México; Caso de la Masacre de Mapiripán Vs. Colombia; Caso Masacres de Río Negro Vs. Guatemala; Caso Miembros de la Aldea Chichupac y comunidades vecinas del Municipio de Rabinal Vs. Guatemala; Caso Gonzales Lluy y otros Vs. Ecuador </a:t>
            </a:r>
          </a:p>
          <a:p>
            <a:pPr marL="285750" indent="-285750">
              <a:buFont typeface="Arial" panose="020B0604020202020204" pitchFamily="34" charset="0"/>
              <a:buChar char="•"/>
              <a:defRPr/>
            </a:pPr>
            <a:endParaRPr lang="es-MX" sz="1400" dirty="0">
              <a:latin typeface="Gill Sans MT" panose="020B0502020104020203" pitchFamily="34" charset="77"/>
            </a:endParaRPr>
          </a:p>
          <a:p>
            <a:pPr marL="285750" indent="-285750">
              <a:buFont typeface="Arial" panose="020B0604020202020204" pitchFamily="34" charset="0"/>
              <a:buChar char="•"/>
              <a:defRPr/>
            </a:pPr>
            <a:endParaRPr lang="es-MX" sz="1400" dirty="0">
              <a:latin typeface="Gill Sans MT" panose="020B0502020104020203" pitchFamily="34" charset="77"/>
            </a:endParaRPr>
          </a:p>
          <a:p>
            <a:pPr marL="285750" indent="-285750">
              <a:buFont typeface="Arial" panose="020B0604020202020204" pitchFamily="34" charset="0"/>
              <a:buChar char="•"/>
              <a:defRPr/>
            </a:pPr>
            <a:endParaRPr lang="es-MX" sz="1400" dirty="0">
              <a:latin typeface="Verdana" panose="020B0604030504040204" pitchFamily="34" charset="0"/>
              <a:ea typeface="Verdana" panose="020B0604030504040204" pitchFamily="34" charset="0"/>
              <a:cs typeface="Verdana" panose="020B0604030504040204" pitchFamily="34" charset="0"/>
            </a:endParaRPr>
          </a:p>
          <a:p>
            <a:pPr>
              <a:defRPr/>
            </a:pPr>
            <a:endParaRPr lang="es-ES_tradnl" dirty="0">
              <a:latin typeface="Gill Sans MT" panose="020B0502020104020203" pitchFamily="34" charset="77"/>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057ADC-8599-44BD-8971-7AE08CD15118}"/>
              </a:ext>
            </a:extLst>
          </p:cNvPr>
          <p:cNvSpPr>
            <a:spLocks noGrp="1"/>
          </p:cNvSpPr>
          <p:nvPr>
            <p:ph type="title"/>
          </p:nvPr>
        </p:nvSpPr>
        <p:spPr>
          <a:xfrm>
            <a:off x="581025" y="701675"/>
            <a:ext cx="11029950" cy="1014413"/>
          </a:xfrm>
        </p:spPr>
        <p:txBody>
          <a:bodyPr/>
          <a:lstStyle/>
          <a:p>
            <a:pPr algn="ctr">
              <a:defRPr/>
            </a:pPr>
            <a:r>
              <a:rPr lang="es-ES_tradnl" dirty="0"/>
              <a:t>¿Qué obligaciones han incumplido LOS ESTADOS?</a:t>
            </a:r>
          </a:p>
        </p:txBody>
      </p:sp>
      <p:sp>
        <p:nvSpPr>
          <p:cNvPr id="3" name="Marcador de contenido 2">
            <a:extLst>
              <a:ext uri="{FF2B5EF4-FFF2-40B4-BE49-F238E27FC236}">
                <a16:creationId xmlns:a16="http://schemas.microsoft.com/office/drawing/2014/main" xmlns="" id="{3F79076B-B37B-4523-AD13-2AFDE63A41CC}"/>
              </a:ext>
            </a:extLst>
          </p:cNvPr>
          <p:cNvSpPr>
            <a:spLocks noGrp="1"/>
          </p:cNvSpPr>
          <p:nvPr>
            <p:ph idx="1"/>
          </p:nvPr>
        </p:nvSpPr>
        <p:spPr>
          <a:xfrm>
            <a:off x="1649413" y="2478088"/>
            <a:ext cx="8089900" cy="3678237"/>
          </a:xfrm>
        </p:spPr>
        <p:txBody>
          <a:bodyPr>
            <a:normAutofit fontScale="62500" lnSpcReduction="20000"/>
          </a:bodyPr>
          <a:lstStyle/>
          <a:p>
            <a:pPr marL="0" indent="0" algn="ctr">
              <a:buFont typeface="Wingdings 2" pitchFamily="2" charset="2"/>
              <a:buNone/>
              <a:defRPr/>
            </a:pPr>
            <a:r>
              <a:rPr lang="es-ES_tradnl" sz="2600" dirty="0">
                <a:solidFill>
                  <a:schemeClr val="tx1"/>
                </a:solidFill>
                <a:latin typeface="Verdana" panose="020B0604030504040204" pitchFamily="34" charset="0"/>
                <a:ea typeface="Verdana" panose="020B0604030504040204" pitchFamily="34" charset="0"/>
                <a:cs typeface="Verdana" panose="020B0604030504040204" pitchFamily="34" charset="0"/>
              </a:rPr>
              <a:t>Respecto a la Convención Belém Do Para:</a:t>
            </a:r>
          </a:p>
          <a:p>
            <a:pPr marL="0" indent="0" algn="just">
              <a:buFont typeface="Wingdings 2" pitchFamily="2" charset="2"/>
              <a:buNone/>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Artículo 7</a:t>
            </a:r>
          </a:p>
          <a:p>
            <a:pPr marL="0" indent="0" algn="just">
              <a:buFont typeface="Wingdings 2" pitchFamily="2" charset="2"/>
              <a:buNone/>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Los Estados Partes condenan todas las formas de violencia contra la mujer y convienen en adoptar, por todos los medios apropiados y sin dilaciones, políticas orientadas a prevenir, sancionar y erradicar dicha violencia y en llevar a cabo lo siguiente:</a:t>
            </a:r>
          </a:p>
          <a:p>
            <a:pPr marL="0" indent="0" algn="just">
              <a:buFont typeface="Wingdings 2" pitchFamily="2" charset="2"/>
              <a:buNone/>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 a. abstenerse de cualquier acción o práctica de violencia contra la mujer y velar por que las autoridades, sus funcionarios, personal y agentes e instituciones se comporten de conformidad con esta obligación; </a:t>
            </a:r>
          </a:p>
          <a:p>
            <a:pPr marL="0" indent="0" algn="just">
              <a:buFont typeface="Wingdings 2" pitchFamily="2" charset="2"/>
              <a:buNone/>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b. actuar con la debida diligencia para prevenir, investigar y sancionar la violencia contra la mujer; </a:t>
            </a:r>
          </a:p>
          <a:p>
            <a:pPr marL="0" indent="0" algn="just">
              <a:buFont typeface="Wingdings 2" pitchFamily="2" charset="2"/>
              <a:buNone/>
              <a:defRPr/>
            </a:pPr>
            <a:r>
              <a:rPr lang="es-MX" sz="2000" dirty="0">
                <a:solidFill>
                  <a:schemeClr val="tx1"/>
                </a:solidFill>
                <a:latin typeface="Verdana" panose="020B0604030504040204" pitchFamily="34" charset="0"/>
                <a:ea typeface="Verdana" panose="020B0604030504040204" pitchFamily="34" charset="0"/>
                <a:cs typeface="Verdana" panose="020B0604030504040204" pitchFamily="34" charset="0"/>
              </a:rPr>
              <a:t>c. incluir en su legislación interna normas penales, civiles y administrativas, así como las de otra naturaleza que sean necesarias para prevenir, sancionar y erradicar la violencia contra la mujer y adoptar las medidas administrativas apropiadas que sean del caso; (Campo Algodonero).</a:t>
            </a:r>
          </a:p>
          <a:p>
            <a:pPr marL="0" indent="0">
              <a:buFont typeface="Wingdings 2" pitchFamily="2" charset="2"/>
              <a:buNone/>
              <a:defRPr/>
            </a:pPr>
            <a:endParaRPr lang="es-MX"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Font typeface="Wingdings 2" pitchFamily="2" charset="2"/>
              <a:buNone/>
              <a:defRPr/>
            </a:pPr>
            <a:r>
              <a:rPr lang="es-ES_tradnl"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0" indent="0">
              <a:buFont typeface="Wingdings 2" pitchFamily="2" charset="2"/>
              <a:buNone/>
              <a:defRPr/>
            </a:pPr>
            <a:endParaRPr lang="es-ES_tradnl"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Marcador de contenido 4">
            <a:extLst>
              <a:ext uri="{FF2B5EF4-FFF2-40B4-BE49-F238E27FC236}">
                <a16:creationId xmlns:a16="http://schemas.microsoft.com/office/drawing/2014/main" xmlns="" id="{0BA0AEB5-4BB0-4C78-957F-5FF593033BFF}"/>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b="5684"/>
          <a:stretch>
            <a:fillRect/>
          </a:stretch>
        </p:blipFill>
        <p:spPr>
          <a:xfrm>
            <a:off x="309563" y="1917700"/>
            <a:ext cx="6048375" cy="3446463"/>
          </a:xfrm>
        </p:spPr>
      </p:pic>
      <p:sp>
        <p:nvSpPr>
          <p:cNvPr id="74754" name="Marcador de texto 7">
            <a:extLst>
              <a:ext uri="{FF2B5EF4-FFF2-40B4-BE49-F238E27FC236}">
                <a16:creationId xmlns:a16="http://schemas.microsoft.com/office/drawing/2014/main" xmlns="" id="{90BC2864-2115-41A5-AFEC-183D3BD29B14}"/>
              </a:ext>
            </a:extLst>
          </p:cNvPr>
          <p:cNvSpPr>
            <a:spLocks noGrp="1"/>
          </p:cNvSpPr>
          <p:nvPr>
            <p:ph type="body" idx="4294967295"/>
          </p:nvPr>
        </p:nvSpPr>
        <p:spPr>
          <a:xfrm>
            <a:off x="527050" y="1225550"/>
            <a:ext cx="5086350" cy="536575"/>
          </a:xfrm>
        </p:spPr>
        <p:txBody>
          <a:bodyPr/>
          <a:lstStyle/>
          <a:p>
            <a:r>
              <a:rPr lang="es-ES_tradnl" altLang="en-US"/>
              <a:t>Cumplimiento por país</a:t>
            </a:r>
          </a:p>
        </p:txBody>
      </p:sp>
      <p:sp>
        <p:nvSpPr>
          <p:cNvPr id="74755" name="Marcador de texto 8">
            <a:extLst>
              <a:ext uri="{FF2B5EF4-FFF2-40B4-BE49-F238E27FC236}">
                <a16:creationId xmlns:a16="http://schemas.microsoft.com/office/drawing/2014/main" xmlns="" id="{EDF1AE78-AEB7-42A4-ADFB-41FDCBA08309}"/>
              </a:ext>
            </a:extLst>
          </p:cNvPr>
          <p:cNvSpPr>
            <a:spLocks noGrp="1"/>
          </p:cNvSpPr>
          <p:nvPr>
            <p:ph type="body" sz="quarter" idx="4294967295"/>
          </p:nvPr>
        </p:nvSpPr>
        <p:spPr>
          <a:xfrm>
            <a:off x="7104063" y="1225550"/>
            <a:ext cx="5087937" cy="552450"/>
          </a:xfrm>
        </p:spPr>
        <p:txBody>
          <a:bodyPr/>
          <a:lstStyle/>
          <a:p>
            <a:r>
              <a:rPr lang="es-ES_tradnl" altLang="en-US"/>
              <a:t>Cumplimiento por temas:</a:t>
            </a:r>
          </a:p>
        </p:txBody>
      </p:sp>
      <p:pic>
        <p:nvPicPr>
          <p:cNvPr id="74756" name="Imagen 11">
            <a:extLst>
              <a:ext uri="{FF2B5EF4-FFF2-40B4-BE49-F238E27FC236}">
                <a16:creationId xmlns:a16="http://schemas.microsoft.com/office/drawing/2014/main" xmlns="" id="{8B880181-F3FB-437B-9C0B-AB4BC6FC7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82800"/>
            <a:ext cx="5611813"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CuadroTexto 12">
            <a:extLst>
              <a:ext uri="{FF2B5EF4-FFF2-40B4-BE49-F238E27FC236}">
                <a16:creationId xmlns:a16="http://schemas.microsoft.com/office/drawing/2014/main" xmlns="" id="{48D0348B-A49B-4262-9206-91857F476583}"/>
              </a:ext>
            </a:extLst>
          </p:cNvPr>
          <p:cNvSpPr txBox="1">
            <a:spLocks noChangeArrowheads="1"/>
          </p:cNvSpPr>
          <p:nvPr/>
        </p:nvSpPr>
        <p:spPr bwMode="auto">
          <a:xfrm>
            <a:off x="7104063" y="6096000"/>
            <a:ext cx="3813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ea typeface="ＭＳ Ｐゴシック" panose="020B0600070205080204" pitchFamily="34" charset="-128"/>
              </a:defRPr>
            </a:lvl1pPr>
            <a:lvl2pPr marL="742950" indent="-285750">
              <a:defRPr>
                <a:solidFill>
                  <a:schemeClr val="tx1"/>
                </a:solidFill>
                <a:latin typeface="Gill Sans MT" panose="020B0502020104020203" pitchFamily="34" charset="0"/>
                <a:ea typeface="ＭＳ Ｐゴシック" panose="020B0600070205080204" pitchFamily="34" charset="-128"/>
              </a:defRPr>
            </a:lvl2pPr>
            <a:lvl3pPr marL="1143000" indent="-228600">
              <a:defRPr>
                <a:solidFill>
                  <a:schemeClr val="tx1"/>
                </a:solidFill>
                <a:latin typeface="Gill Sans MT" panose="020B0502020104020203" pitchFamily="34" charset="0"/>
                <a:ea typeface="ＭＳ Ｐゴシック" panose="020B0600070205080204" pitchFamily="34" charset="-128"/>
              </a:defRPr>
            </a:lvl3pPr>
            <a:lvl4pPr marL="1600200" indent="-228600">
              <a:defRPr>
                <a:solidFill>
                  <a:schemeClr val="tx1"/>
                </a:solidFill>
                <a:latin typeface="Gill Sans MT" panose="020B0502020104020203" pitchFamily="34" charset="0"/>
                <a:ea typeface="ＭＳ Ｐゴシック" panose="020B0600070205080204" pitchFamily="34" charset="-128"/>
              </a:defRPr>
            </a:lvl4pPr>
            <a:lvl5pPr marL="2057400" indent="-228600">
              <a:defRPr>
                <a:solidFill>
                  <a:schemeClr val="tx1"/>
                </a:solidFill>
                <a:latin typeface="Gill Sans MT" panose="020B0502020104020203"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algn="r"/>
            <a:r>
              <a:rPr lang="es-ES_tradnl" altLang="en-US"/>
              <a:t>(Cruz, 2019)</a:t>
            </a:r>
          </a:p>
        </p:txBody>
      </p:sp>
      <p:cxnSp>
        <p:nvCxnSpPr>
          <p:cNvPr id="15" name="Conector recto de flecha 14">
            <a:extLst>
              <a:ext uri="{FF2B5EF4-FFF2-40B4-BE49-F238E27FC236}">
                <a16:creationId xmlns:a16="http://schemas.microsoft.com/office/drawing/2014/main" xmlns="" id="{ED5E83E7-C207-453F-A7FC-6F2DCF916E2A}"/>
              </a:ext>
            </a:extLst>
          </p:cNvPr>
          <p:cNvCxnSpPr/>
          <p:nvPr/>
        </p:nvCxnSpPr>
        <p:spPr>
          <a:xfrm>
            <a:off x="363538" y="3940175"/>
            <a:ext cx="430212"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xmlns="" id="{77D79AE9-E7E8-4437-A645-57876C923BC8}"/>
              </a:ext>
            </a:extLst>
          </p:cNvPr>
          <p:cNvCxnSpPr/>
          <p:nvPr/>
        </p:nvCxnSpPr>
        <p:spPr>
          <a:xfrm>
            <a:off x="6248400" y="4903788"/>
            <a:ext cx="6238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uadroTexto 1">
            <a:extLst>
              <a:ext uri="{FF2B5EF4-FFF2-40B4-BE49-F238E27FC236}">
                <a16:creationId xmlns:a16="http://schemas.microsoft.com/office/drawing/2014/main" xmlns="" id="{DF241A3E-D293-4B31-B038-7E694D6E37CE}"/>
              </a:ext>
            </a:extLst>
          </p:cNvPr>
          <p:cNvSpPr txBox="1">
            <a:spLocks noChangeArrowheads="1"/>
          </p:cNvSpPr>
          <p:nvPr/>
        </p:nvSpPr>
        <p:spPr bwMode="auto">
          <a:xfrm>
            <a:off x="2192338" y="2074863"/>
            <a:ext cx="82645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ea typeface="ＭＳ Ｐゴシック" panose="020B0600070205080204" pitchFamily="34" charset="-128"/>
              </a:defRPr>
            </a:lvl1pPr>
            <a:lvl2pPr marL="742950" indent="-285750">
              <a:defRPr>
                <a:solidFill>
                  <a:schemeClr val="tx1"/>
                </a:solidFill>
                <a:latin typeface="Gill Sans MT" panose="020B0502020104020203" pitchFamily="34" charset="0"/>
                <a:ea typeface="ＭＳ Ｐゴシック" panose="020B0600070205080204" pitchFamily="34" charset="-128"/>
              </a:defRPr>
            </a:lvl2pPr>
            <a:lvl3pPr marL="1143000" indent="-228600">
              <a:defRPr>
                <a:solidFill>
                  <a:schemeClr val="tx1"/>
                </a:solidFill>
                <a:latin typeface="Gill Sans MT" panose="020B0502020104020203" pitchFamily="34" charset="0"/>
                <a:ea typeface="ＭＳ Ｐゴシック" panose="020B0600070205080204" pitchFamily="34" charset="-128"/>
              </a:defRPr>
            </a:lvl3pPr>
            <a:lvl4pPr marL="1600200" indent="-228600">
              <a:defRPr>
                <a:solidFill>
                  <a:schemeClr val="tx1"/>
                </a:solidFill>
                <a:latin typeface="Gill Sans MT" panose="020B0502020104020203" pitchFamily="34" charset="0"/>
                <a:ea typeface="ＭＳ Ｐゴシック" panose="020B0600070205080204" pitchFamily="34" charset="-128"/>
              </a:defRPr>
            </a:lvl4pPr>
            <a:lvl5pPr marL="2057400" indent="-228600">
              <a:defRPr>
                <a:solidFill>
                  <a:schemeClr val="tx1"/>
                </a:solidFill>
                <a:latin typeface="Gill Sans MT" panose="020B0502020104020203"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algn="ctr"/>
            <a:r>
              <a:rPr lang="es-MX" altLang="es-MX" sz="5400"/>
              <a:t>Obligación de cumplir con el “estándar mínimo de interpretación” </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xmlns="" id="{548DF8E5-8108-4C38-B67E-556347202D96}"/>
              </a:ext>
            </a:extLst>
          </p:cNvPr>
          <p:cNvSpPr>
            <a:spLocks noGrp="1"/>
          </p:cNvSpPr>
          <p:nvPr>
            <p:ph type="title"/>
          </p:nvPr>
        </p:nvSpPr>
        <p:spPr>
          <a:xfrm>
            <a:off x="1639888" y="868363"/>
            <a:ext cx="8988425" cy="688975"/>
          </a:xfrm>
        </p:spPr>
        <p:txBody>
          <a:bodyPr/>
          <a:lstStyle/>
          <a:p>
            <a:pPr>
              <a:defRPr/>
            </a:pPr>
            <a:r>
              <a:rPr lang="es-MX" sz="3200" b="1" dirty="0">
                <a:latin typeface="Arial"/>
                <a:cs typeface="Arial"/>
              </a:rPr>
              <a:t>Control de Convencionalidad</a:t>
            </a:r>
          </a:p>
        </p:txBody>
      </p:sp>
      <p:sp>
        <p:nvSpPr>
          <p:cNvPr id="3" name="2 Marcador de contenido">
            <a:extLst>
              <a:ext uri="{FF2B5EF4-FFF2-40B4-BE49-F238E27FC236}">
                <a16:creationId xmlns:a16="http://schemas.microsoft.com/office/drawing/2014/main" xmlns="" id="{0B3C81CE-D2E4-42EE-92DE-5D62825EAAEB}"/>
              </a:ext>
            </a:extLst>
          </p:cNvPr>
          <p:cNvSpPr>
            <a:spLocks noGrp="1"/>
          </p:cNvSpPr>
          <p:nvPr>
            <p:ph idx="1"/>
          </p:nvPr>
        </p:nvSpPr>
        <p:spPr>
          <a:xfrm>
            <a:off x="619125" y="2492375"/>
            <a:ext cx="10472738" cy="3732213"/>
          </a:xfrm>
        </p:spPr>
        <p:txBody>
          <a:bodyPr>
            <a:normAutofit lnSpcReduction="10000"/>
          </a:bodyPr>
          <a:lstStyle/>
          <a:p>
            <a:pPr marL="114300" indent="0" algn="just">
              <a:buFont typeface="Wingdings 2" pitchFamily="2" charset="2"/>
              <a:buNone/>
              <a:defRPr/>
            </a:pPr>
            <a:r>
              <a:rPr lang="es-MX" sz="2800" dirty="0">
                <a:solidFill>
                  <a:schemeClr val="tx1"/>
                </a:solidFill>
                <a:latin typeface="Verdana" panose="020B0604030504040204" pitchFamily="34" charset="0"/>
                <a:ea typeface="Verdana" panose="020B0604030504040204" pitchFamily="34" charset="0"/>
                <a:cs typeface="Verdana" panose="020B0604030504040204" pitchFamily="34" charset="0"/>
              </a:rPr>
              <a:t>La Corte IDH ha desarrollado jurisprudencialmente el concepto de control de convencionalidad.</a:t>
            </a:r>
          </a:p>
          <a:p>
            <a:pPr marL="114300" indent="0" algn="just">
              <a:buFont typeface="Wingdings 2" pitchFamily="2" charset="2"/>
              <a:buNone/>
              <a:defRPr/>
            </a:pPr>
            <a:r>
              <a:rPr lang="es-MX" sz="2800" dirty="0">
                <a:solidFill>
                  <a:schemeClr val="tx1"/>
                </a:solidFill>
                <a:latin typeface="Verdana" panose="020B0604030504040204" pitchFamily="34" charset="0"/>
                <a:ea typeface="Verdana" panose="020B0604030504040204" pitchFamily="34" charset="0"/>
                <a:cs typeface="Verdana" panose="020B0604030504040204" pitchFamily="34" charset="0"/>
              </a:rPr>
              <a:t>Este desarrollo lo encontramos en: </a:t>
            </a:r>
          </a:p>
          <a:p>
            <a:pPr marL="571500" indent="-457200" algn="just">
              <a:buFont typeface="Wingdings 2" pitchFamily="2" charset="2"/>
              <a:buChar char=""/>
              <a:defRPr/>
            </a:pPr>
            <a:r>
              <a:rPr lang="es-MX" sz="2800" dirty="0">
                <a:solidFill>
                  <a:schemeClr val="tx1"/>
                </a:solidFill>
                <a:latin typeface="Verdana" panose="020B0604030504040204" pitchFamily="34" charset="0"/>
                <a:ea typeface="Verdana" panose="020B0604030504040204" pitchFamily="34" charset="0"/>
                <a:cs typeface="Verdana" panose="020B0604030504040204" pitchFamily="34" charset="0"/>
              </a:rPr>
              <a:t>Almonacid Arellanano y otros casos vs. Chile</a:t>
            </a:r>
          </a:p>
          <a:p>
            <a:pPr marL="571500" indent="-457200" algn="just">
              <a:buFont typeface="Wingdings 2" pitchFamily="2" charset="2"/>
              <a:buChar char=""/>
              <a:defRPr/>
            </a:pPr>
            <a:r>
              <a:rPr lang="es-MX" sz="2800" dirty="0">
                <a:solidFill>
                  <a:schemeClr val="tx1"/>
                </a:solidFill>
                <a:latin typeface="Verdana" panose="020B0604030504040204" pitchFamily="34" charset="0"/>
                <a:ea typeface="Verdana" panose="020B0604030504040204" pitchFamily="34" charset="0"/>
                <a:cs typeface="Verdana" panose="020B0604030504040204" pitchFamily="34" charset="0"/>
              </a:rPr>
              <a:t>Trabajadores cesados del congreso vs. Perú</a:t>
            </a:r>
          </a:p>
          <a:p>
            <a:pPr marL="571500" indent="-457200" algn="just">
              <a:buFont typeface="Wingdings 2" pitchFamily="2" charset="2"/>
              <a:buChar char=""/>
              <a:defRPr/>
            </a:pPr>
            <a:r>
              <a:rPr lang="es-MX" sz="2800" dirty="0">
                <a:solidFill>
                  <a:schemeClr val="tx1"/>
                </a:solidFill>
                <a:latin typeface="Verdana" panose="020B0604030504040204" pitchFamily="34" charset="0"/>
                <a:ea typeface="Verdana" panose="020B0604030504040204" pitchFamily="34" charset="0"/>
                <a:cs typeface="Verdana" panose="020B0604030504040204" pitchFamily="34" charset="0"/>
              </a:rPr>
              <a:t>Cabrera García y Montiel Flores vs. México</a:t>
            </a:r>
          </a:p>
          <a:p>
            <a:pPr marL="571500" indent="-457200" algn="just">
              <a:buFont typeface="Wingdings 2" pitchFamily="2" charset="2"/>
              <a:buChar char=""/>
              <a:defRPr/>
            </a:pPr>
            <a:r>
              <a:rPr lang="es-MX" sz="2800" dirty="0">
                <a:solidFill>
                  <a:schemeClr val="tx1"/>
                </a:solidFill>
                <a:latin typeface="Verdana" panose="020B0604030504040204" pitchFamily="34" charset="0"/>
                <a:ea typeface="Verdana" panose="020B0604030504040204" pitchFamily="34" charset="0"/>
                <a:cs typeface="Verdana" panose="020B0604030504040204" pitchFamily="34" charset="0"/>
              </a:rPr>
              <a:t>Gomes Lund y otros casos vs. Brasil</a:t>
            </a:r>
          </a:p>
          <a:p>
            <a:pPr marL="114300" indent="0" algn="just">
              <a:buFont typeface="Wingdings 2" pitchFamily="2" charset="2"/>
              <a:buNone/>
              <a:defRPr/>
            </a:pPr>
            <a:endParaRPr lang="es-MX" dirty="0"/>
          </a:p>
          <a:p>
            <a:pPr marL="114300" indent="0" algn="just">
              <a:buFont typeface="Wingdings 2" pitchFamily="2" charset="2"/>
              <a:buNone/>
              <a:defRPr/>
            </a:pPr>
            <a:endParaRPr lang="es-MX" dirty="0"/>
          </a:p>
          <a:p>
            <a:pPr marL="114300" indent="0">
              <a:buFont typeface="Wingdings 2" pitchFamily="2" charset="2"/>
              <a:buNone/>
              <a:defRPr/>
            </a:pPr>
            <a:endParaRPr lang="es-MX" dirty="0"/>
          </a:p>
        </p:txBody>
      </p:sp>
      <p:sp>
        <p:nvSpPr>
          <p:cNvPr id="22531" name="3 Marcador de número de diapositiva">
            <a:extLst>
              <a:ext uri="{FF2B5EF4-FFF2-40B4-BE49-F238E27FC236}">
                <a16:creationId xmlns:a16="http://schemas.microsoft.com/office/drawing/2014/main" xmlns="" id="{03C73936-0938-4E59-BCE3-6C425E2AA3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742950" indent="-285750">
              <a:defRPr>
                <a:solidFill>
                  <a:schemeClr val="tx1"/>
                </a:solidFill>
                <a:latin typeface="Gill Sans MT" panose="020B0502020104020203" pitchFamily="34" charset="0"/>
                <a:ea typeface="ＭＳ Ｐゴシック" panose="020B0600070205080204" pitchFamily="34" charset="-128"/>
              </a:defRPr>
            </a:lvl2pPr>
            <a:lvl3pPr marL="1143000" indent="-228600">
              <a:defRPr>
                <a:solidFill>
                  <a:schemeClr val="tx1"/>
                </a:solidFill>
                <a:latin typeface="Gill Sans MT" panose="020B0502020104020203" pitchFamily="34" charset="0"/>
                <a:ea typeface="ＭＳ Ｐゴシック" panose="020B0600070205080204" pitchFamily="34" charset="-128"/>
              </a:defRPr>
            </a:lvl3pPr>
            <a:lvl4pPr marL="1600200" indent="-228600">
              <a:defRPr>
                <a:solidFill>
                  <a:schemeClr val="tx1"/>
                </a:solidFill>
                <a:latin typeface="Gill Sans MT" panose="020B0502020104020203" pitchFamily="34" charset="0"/>
                <a:ea typeface="ＭＳ Ｐゴシック" panose="020B0600070205080204" pitchFamily="34" charset="-128"/>
              </a:defRPr>
            </a:lvl4pPr>
            <a:lvl5pPr marL="2057400" indent="-228600">
              <a:defRPr>
                <a:solidFill>
                  <a:schemeClr val="tx1"/>
                </a:solidFill>
                <a:latin typeface="Gill Sans MT" panose="020B0502020104020203"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fld id="{27A1E440-98A4-4537-9BD4-99EAD454BFE7}" type="slidenum">
              <a:rPr lang="en-US" altLang="es-MX" smtClean="0">
                <a:solidFill>
                  <a:schemeClr val="accent2"/>
                </a:solidFill>
              </a:rPr>
              <a:pPr/>
              <a:t>15</a:t>
            </a:fld>
            <a:endParaRPr lang="en-US" altLang="es-MX">
              <a:solidFill>
                <a:schemeClr val="accent2"/>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3 Marcador de número de diapositiva">
            <a:extLst>
              <a:ext uri="{FF2B5EF4-FFF2-40B4-BE49-F238E27FC236}">
                <a16:creationId xmlns:a16="http://schemas.microsoft.com/office/drawing/2014/main" xmlns="" id="{1097579D-1BAF-4664-AC7E-C85B9E2C4AA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742950" indent="-285750">
              <a:defRPr>
                <a:solidFill>
                  <a:schemeClr val="tx1"/>
                </a:solidFill>
                <a:latin typeface="Gill Sans MT" panose="020B0502020104020203" pitchFamily="34" charset="0"/>
                <a:ea typeface="ＭＳ Ｐゴシック" panose="020B0600070205080204" pitchFamily="34" charset="-128"/>
              </a:defRPr>
            </a:lvl2pPr>
            <a:lvl3pPr marL="1143000" indent="-228600">
              <a:defRPr>
                <a:solidFill>
                  <a:schemeClr val="tx1"/>
                </a:solidFill>
                <a:latin typeface="Gill Sans MT" panose="020B0502020104020203" pitchFamily="34" charset="0"/>
                <a:ea typeface="ＭＳ Ｐゴシック" panose="020B0600070205080204" pitchFamily="34" charset="-128"/>
              </a:defRPr>
            </a:lvl3pPr>
            <a:lvl4pPr marL="1600200" indent="-228600">
              <a:defRPr>
                <a:solidFill>
                  <a:schemeClr val="tx1"/>
                </a:solidFill>
                <a:latin typeface="Gill Sans MT" panose="020B0502020104020203" pitchFamily="34" charset="0"/>
                <a:ea typeface="ＭＳ Ｐゴシック" panose="020B0600070205080204" pitchFamily="34" charset="-128"/>
              </a:defRPr>
            </a:lvl4pPr>
            <a:lvl5pPr marL="2057400" indent="-228600">
              <a:defRPr>
                <a:solidFill>
                  <a:schemeClr val="tx1"/>
                </a:solidFill>
                <a:latin typeface="Gill Sans MT" panose="020B0502020104020203"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fld id="{352E4623-B361-4F07-9157-5652E1DF802D}" type="slidenum">
              <a:rPr lang="en-US" altLang="es-MX" smtClean="0">
                <a:solidFill>
                  <a:schemeClr val="accent2"/>
                </a:solidFill>
              </a:rPr>
              <a:pPr/>
              <a:t>16</a:t>
            </a:fld>
            <a:endParaRPr lang="en-US" altLang="es-MX">
              <a:solidFill>
                <a:schemeClr val="accent2"/>
              </a:solidFill>
            </a:endParaRPr>
          </a:p>
        </p:txBody>
      </p:sp>
      <p:sp>
        <p:nvSpPr>
          <p:cNvPr id="23554" name="2 Marcador de contenido">
            <a:extLst>
              <a:ext uri="{FF2B5EF4-FFF2-40B4-BE49-F238E27FC236}">
                <a16:creationId xmlns:a16="http://schemas.microsoft.com/office/drawing/2014/main" xmlns="" id="{335FB53E-F2D1-4E29-A887-BCF3C4705A52}"/>
              </a:ext>
            </a:extLst>
          </p:cNvPr>
          <p:cNvSpPr>
            <a:spLocks noGrp="1"/>
          </p:cNvSpPr>
          <p:nvPr>
            <p:ph idx="4294967295"/>
          </p:nvPr>
        </p:nvSpPr>
        <p:spPr>
          <a:xfrm>
            <a:off x="846138" y="998538"/>
            <a:ext cx="10364787" cy="4991100"/>
          </a:xfrm>
        </p:spPr>
        <p:txBody>
          <a:bodyPr/>
          <a:lstStyle/>
          <a:p>
            <a:pPr marL="0" indent="0" algn="just">
              <a:buFont typeface="Wingdings 2" panose="05020102010507070707" pitchFamily="18" charset="2"/>
              <a:buNone/>
            </a:pPr>
            <a:r>
              <a:rPr lang="es-MX" altLang="es-MX" sz="2000" b="1">
                <a:latin typeface="Verdana" panose="020B0604030504040204" pitchFamily="34" charset="0"/>
              </a:rPr>
              <a:t>El Poder Legislativo de los Estados se encuentra obligado a no expedir y, en su caso, derogar leyes o normas contrarias al artículo 2 de la CADH. (Almoacid Arellano vs. Chile)</a:t>
            </a:r>
          </a:p>
          <a:p>
            <a:pPr marL="323850" lvl="1" indent="0" algn="just">
              <a:buFont typeface="Wingdings 2" panose="05020102010507070707" pitchFamily="18" charset="2"/>
              <a:buNone/>
            </a:pPr>
            <a:r>
              <a:rPr lang="es-MX" altLang="es-MX" sz="1800">
                <a:latin typeface="Verdana" panose="020B0604030504040204" pitchFamily="34" charset="0"/>
              </a:rPr>
              <a:t>Artículo 2. Deber de adoptar disposiciones de derecho interno</a:t>
            </a:r>
          </a:p>
          <a:p>
            <a:pPr marL="323850" lvl="1" indent="0" algn="just">
              <a:buFont typeface="Wingdings 2" panose="05020102010507070707" pitchFamily="18" charset="2"/>
              <a:buNone/>
            </a:pPr>
            <a:r>
              <a:rPr lang="es-MX" altLang="es-MX" sz="1800">
                <a:latin typeface="Verdana" panose="020B0604030504040204" pitchFamily="34" charset="0"/>
              </a:rPr>
              <a:t>Si el ejercicio de los derechos y libertades mencionados en el artículo 1 no estuviere ya garantizado por disposiciones legislativas o de otro carácter, los Estados Partes se compromenten a adoptar, con arreglo a sus procedimientos constitucionales y a las disposiciones de esta Convención, las medidas legislaticas o de otro carácter que fueren necesarias para hacer efectivos tales derechos y libertades.</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3 Marcador de número de diapositiva">
            <a:extLst>
              <a:ext uri="{FF2B5EF4-FFF2-40B4-BE49-F238E27FC236}">
                <a16:creationId xmlns:a16="http://schemas.microsoft.com/office/drawing/2014/main" xmlns="" id="{97031A0B-D445-4C87-871B-1DAE4A6CCFB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742950" indent="-285750">
              <a:defRPr>
                <a:solidFill>
                  <a:schemeClr val="tx1"/>
                </a:solidFill>
                <a:latin typeface="Gill Sans MT" panose="020B0502020104020203" pitchFamily="34" charset="0"/>
                <a:ea typeface="ＭＳ Ｐゴシック" panose="020B0600070205080204" pitchFamily="34" charset="-128"/>
              </a:defRPr>
            </a:lvl2pPr>
            <a:lvl3pPr marL="1143000" indent="-228600">
              <a:defRPr>
                <a:solidFill>
                  <a:schemeClr val="tx1"/>
                </a:solidFill>
                <a:latin typeface="Gill Sans MT" panose="020B0502020104020203" pitchFamily="34" charset="0"/>
                <a:ea typeface="ＭＳ Ｐゴシック" panose="020B0600070205080204" pitchFamily="34" charset="-128"/>
              </a:defRPr>
            </a:lvl3pPr>
            <a:lvl4pPr marL="1600200" indent="-228600">
              <a:defRPr>
                <a:solidFill>
                  <a:schemeClr val="tx1"/>
                </a:solidFill>
                <a:latin typeface="Gill Sans MT" panose="020B0502020104020203" pitchFamily="34" charset="0"/>
                <a:ea typeface="ＭＳ Ｐゴシック" panose="020B0600070205080204" pitchFamily="34" charset="-128"/>
              </a:defRPr>
            </a:lvl4pPr>
            <a:lvl5pPr marL="2057400" indent="-228600">
              <a:defRPr>
                <a:solidFill>
                  <a:schemeClr val="tx1"/>
                </a:solidFill>
                <a:latin typeface="Gill Sans MT" panose="020B0502020104020203"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fld id="{6CBB4827-E75F-4EF2-9827-18996A69A12B}" type="slidenum">
              <a:rPr lang="en-US" altLang="es-MX" smtClean="0">
                <a:solidFill>
                  <a:schemeClr val="accent2"/>
                </a:solidFill>
              </a:rPr>
              <a:pPr/>
              <a:t>17</a:t>
            </a:fld>
            <a:endParaRPr lang="en-US" altLang="es-MX">
              <a:solidFill>
                <a:schemeClr val="accent2"/>
              </a:solidFill>
            </a:endParaRPr>
          </a:p>
        </p:txBody>
      </p:sp>
      <p:sp>
        <p:nvSpPr>
          <p:cNvPr id="24578" name="2 Marcador de contenido">
            <a:extLst>
              <a:ext uri="{FF2B5EF4-FFF2-40B4-BE49-F238E27FC236}">
                <a16:creationId xmlns:a16="http://schemas.microsoft.com/office/drawing/2014/main" xmlns="" id="{52EA1008-0686-4AF5-B4BD-92D6A1F754AE}"/>
              </a:ext>
            </a:extLst>
          </p:cNvPr>
          <p:cNvSpPr>
            <a:spLocks noGrp="1"/>
          </p:cNvSpPr>
          <p:nvPr>
            <p:ph idx="4294967295"/>
          </p:nvPr>
        </p:nvSpPr>
        <p:spPr>
          <a:xfrm>
            <a:off x="1182688" y="1144588"/>
            <a:ext cx="10139362" cy="5159375"/>
          </a:xfrm>
        </p:spPr>
        <p:txBody>
          <a:bodyPr/>
          <a:lstStyle/>
          <a:p>
            <a:pPr algn="just"/>
            <a:endParaRPr lang="es-MX" altLang="es-MX" sz="3600">
              <a:latin typeface="Arial" panose="020B0604020202020204" pitchFamily="34" charset="0"/>
              <a:cs typeface="Arial" panose="020B0604020202020204" pitchFamily="34" charset="0"/>
            </a:endParaRPr>
          </a:p>
          <a:p>
            <a:pPr algn="just"/>
            <a:r>
              <a:rPr lang="es-MX" altLang="es-MX" sz="2800">
                <a:latin typeface="Verdana" panose="020B0604030504040204" pitchFamily="34" charset="0"/>
              </a:rPr>
              <a:t>De acuerdo con la obligación de garantía prevista en el artículo 1.1. de la Convención, cuando el Legislativo falla en dicha tarea, el Poder Judicial tiene el deber </a:t>
            </a:r>
            <a:r>
              <a:rPr lang="es-MX" altLang="es-MX" sz="2800" u="sng">
                <a:latin typeface="Verdana" panose="020B0604030504040204" pitchFamily="34" charset="0"/>
              </a:rPr>
              <a:t>de no aplicar </a:t>
            </a:r>
            <a:r>
              <a:rPr lang="es-MX" altLang="es-MX" sz="2800">
                <a:latin typeface="Verdana" panose="020B0604030504040204" pitchFamily="34" charset="0"/>
              </a:rPr>
              <a:t>las disposiciones contrarias a la CADH.</a:t>
            </a:r>
          </a:p>
          <a:p>
            <a:pPr algn="just"/>
            <a:r>
              <a:rPr lang="es-MX" altLang="es-MX" sz="2800">
                <a:latin typeface="Verdana" panose="020B0604030504040204" pitchFamily="34" charset="0"/>
              </a:rPr>
              <a:t>La aplicación de una ley violatoria de la CADH produce responsabilidad internacional. </a:t>
            </a:r>
          </a:p>
          <a:p>
            <a:pPr algn="just"/>
            <a:endParaRPr lang="es-MX" altLang="es-MX" sz="360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xmlns="" id="{97146D42-149D-44CC-9B59-1FFADB1166DC}"/>
              </a:ext>
            </a:extLst>
          </p:cNvPr>
          <p:cNvSpPr>
            <a:spLocks noGrp="1"/>
          </p:cNvSpPr>
          <p:nvPr>
            <p:ph idx="4294967295"/>
          </p:nvPr>
        </p:nvSpPr>
        <p:spPr>
          <a:xfrm>
            <a:off x="846138" y="307975"/>
            <a:ext cx="10072687" cy="6121400"/>
          </a:xfrm>
        </p:spPr>
        <p:txBody>
          <a:bodyPr>
            <a:normAutofit/>
          </a:bodyPr>
          <a:lstStyle/>
          <a:p>
            <a:pPr marL="0" indent="0" algn="just">
              <a:spcBef>
                <a:spcPts val="1200"/>
              </a:spcBef>
              <a:spcAft>
                <a:spcPts val="1200"/>
              </a:spcAft>
              <a:buFont typeface="Wingdings 2" pitchFamily="2" charset="2"/>
              <a:buNone/>
              <a:defRPr/>
            </a:pPr>
            <a:endParaRPr lang="es-MX" dirty="0"/>
          </a:p>
          <a:p>
            <a:pPr marL="0" indent="0" algn="just">
              <a:spcBef>
                <a:spcPts val="1200"/>
              </a:spcBef>
              <a:spcAft>
                <a:spcPts val="1200"/>
              </a:spcAft>
              <a:buFont typeface="Wingdings 2" pitchFamily="2" charset="2"/>
              <a:buNone/>
              <a:defRPr/>
            </a:pPr>
            <a:r>
              <a:rPr lang="es-MX" sz="2800" dirty="0">
                <a:latin typeface="Verdana" panose="020B0604030504040204" pitchFamily="34" charset="0"/>
                <a:ea typeface="Verdana" panose="020B0604030504040204" pitchFamily="34" charset="0"/>
                <a:cs typeface="Verdana" panose="020B0604030504040204" pitchFamily="34" charset="0"/>
              </a:rPr>
              <a:t>Para el poder judicial implica:</a:t>
            </a:r>
          </a:p>
          <a:p>
            <a:pPr algn="just">
              <a:spcBef>
                <a:spcPts val="1200"/>
              </a:spcBef>
              <a:spcAft>
                <a:spcPts val="1200"/>
              </a:spcAft>
              <a:buFont typeface="Wingdings 2" pitchFamily="2" charset="2"/>
              <a:buChar char=""/>
              <a:defRPr/>
            </a:pPr>
            <a:r>
              <a:rPr lang="es-MX" sz="2400" dirty="0">
                <a:latin typeface="Verdana" panose="020B0604030504040204" pitchFamily="34" charset="0"/>
                <a:ea typeface="Verdana" panose="020B0604030504040204" pitchFamily="34" charset="0"/>
                <a:cs typeface="Verdana" panose="020B0604030504040204" pitchFamily="34" charset="0"/>
              </a:rPr>
              <a:t>“Cuando un Estado ha ratificado un tratado internacional como la Convención Americana, sus jueces están sometidos a ella… </a:t>
            </a:r>
            <a:r>
              <a:rPr lang="es-MX" sz="2400" u="sng" dirty="0">
                <a:latin typeface="Verdana" panose="020B0604030504040204" pitchFamily="34" charset="0"/>
                <a:ea typeface="Verdana" panose="020B0604030504040204" pitchFamily="34" charset="0"/>
                <a:cs typeface="Verdana" panose="020B0604030504040204" pitchFamily="34" charset="0"/>
              </a:rPr>
              <a:t>los órganos del poder judicial deben ejercer no sólo un control de la constitucionalidad, sino también de la convencionalidad ex officio entre las normas internas y la Convención Amerciana</a:t>
            </a:r>
            <a:r>
              <a:rPr lang="es-MX" sz="2400" dirty="0">
                <a:latin typeface="Verdana" panose="020B0604030504040204" pitchFamily="34" charset="0"/>
                <a:ea typeface="Verdana" panose="020B0604030504040204" pitchFamily="34" charset="0"/>
                <a:cs typeface="Verdana" panose="020B0604030504040204" pitchFamily="34" charset="0"/>
              </a:rPr>
              <a:t>, evidentemente en el marco de sus respectivas competencias…” </a:t>
            </a:r>
          </a:p>
          <a:p>
            <a:pPr marL="0" indent="0" algn="r">
              <a:spcBef>
                <a:spcPts val="1200"/>
              </a:spcBef>
              <a:spcAft>
                <a:spcPts val="1200"/>
              </a:spcAft>
              <a:buFont typeface="Wingdings 2" pitchFamily="2" charset="2"/>
              <a:buNone/>
              <a:defRPr/>
            </a:pPr>
            <a:r>
              <a:rPr lang="es-MX" sz="2000" dirty="0">
                <a:latin typeface="Verdana" panose="020B0604030504040204" pitchFamily="34" charset="0"/>
                <a:ea typeface="Verdana" panose="020B0604030504040204" pitchFamily="34" charset="0"/>
                <a:cs typeface="Verdana" panose="020B0604030504040204" pitchFamily="34" charset="0"/>
              </a:rPr>
              <a:t>(Trabajadores cesados del congreso vs. Perú</a:t>
            </a:r>
            <a:r>
              <a:rPr lang="es-MX" sz="2000" dirty="0">
                <a:latin typeface="Bookman Old Style"/>
                <a:cs typeface="Bookman Old Style"/>
              </a:rPr>
              <a:t>)</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96DF5B-D7E8-4493-A521-69A1357E654D}"/>
              </a:ext>
            </a:extLst>
          </p:cNvPr>
          <p:cNvSpPr>
            <a:spLocks noGrp="1"/>
          </p:cNvSpPr>
          <p:nvPr>
            <p:ph type="title"/>
          </p:nvPr>
        </p:nvSpPr>
        <p:spPr>
          <a:xfrm>
            <a:off x="623888" y="0"/>
            <a:ext cx="10972800" cy="1143000"/>
          </a:xfrm>
        </p:spPr>
        <p:txBody>
          <a:bodyPr/>
          <a:lstStyle/>
          <a:p>
            <a:pPr>
              <a:defRPr/>
            </a:pPr>
            <a:r>
              <a:rPr lang="es-ES" dirty="0"/>
              <a:t>En concreto, qué implica:</a:t>
            </a:r>
          </a:p>
        </p:txBody>
      </p:sp>
      <p:sp>
        <p:nvSpPr>
          <p:cNvPr id="26626" name="Marcador de contenido 2">
            <a:extLst>
              <a:ext uri="{FF2B5EF4-FFF2-40B4-BE49-F238E27FC236}">
                <a16:creationId xmlns:a16="http://schemas.microsoft.com/office/drawing/2014/main" xmlns="" id="{D2750B6F-9EAA-4B1E-A78D-82C56B0010BD}"/>
              </a:ext>
            </a:extLst>
          </p:cNvPr>
          <p:cNvSpPr>
            <a:spLocks noGrp="1"/>
          </p:cNvSpPr>
          <p:nvPr>
            <p:ph idx="1"/>
          </p:nvPr>
        </p:nvSpPr>
        <p:spPr>
          <a:xfrm>
            <a:off x="1428750" y="1912938"/>
            <a:ext cx="9239250" cy="4468812"/>
          </a:xfrm>
        </p:spPr>
        <p:txBody>
          <a:bodyPr/>
          <a:lstStyle/>
          <a:p>
            <a:pPr marL="0" indent="0" algn="just">
              <a:buFont typeface="Wingdings 2" panose="05020102010507070707" pitchFamily="18" charset="2"/>
              <a:buNone/>
            </a:pPr>
            <a:r>
              <a:rPr lang="es-ES" altLang="es-MX" sz="2800">
                <a:latin typeface="Verdana" panose="020B0604030504040204" pitchFamily="34" charset="0"/>
              </a:rPr>
              <a:t>Las/os juzgadoras/es y también las autoridades administrativas, deben:</a:t>
            </a:r>
            <a:endParaRPr lang="es-ES" altLang="es-MX" sz="4000">
              <a:latin typeface="Verdana" panose="020B0604030504040204" pitchFamily="34" charset="0"/>
            </a:endParaRPr>
          </a:p>
          <a:p>
            <a:pPr lvl="1" algn="just"/>
            <a:r>
              <a:rPr lang="es-ES" altLang="es-MX" sz="2400">
                <a:latin typeface="Verdana" panose="020B0604030504040204" pitchFamily="34" charset="0"/>
              </a:rPr>
              <a:t>Tener en cuenta y aplicar en los casos concretos la CADH y también la interpretación que ha hechos la Corte IDH sobre el mismo, garantizando su efecto útil.</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xmlns="" id="{269D86B8-9A27-4AF1-ABD1-B9BFD5F46268}"/>
              </a:ext>
            </a:extLst>
          </p:cNvPr>
          <p:cNvSpPr>
            <a:spLocks noGrp="1" noChangeArrowheads="1"/>
          </p:cNvSpPr>
          <p:nvPr>
            <p:ph type="title"/>
          </p:nvPr>
        </p:nvSpPr>
        <p:spPr>
          <a:xfrm>
            <a:off x="581025" y="701675"/>
            <a:ext cx="11029950" cy="1014413"/>
          </a:xfrm>
        </p:spPr>
        <p:txBody>
          <a:bodyPr/>
          <a:lstStyle/>
          <a:p>
            <a:pPr algn="ctr" eaLnBrk="1" hangingPunct="1">
              <a:defRPr/>
            </a:pPr>
            <a:r>
              <a:rPr lang="es-ES" altLang="es-MX" b="1" dirty="0">
                <a:latin typeface="Calibri" panose="020F0502020204030204" pitchFamily="34" charset="0"/>
                <a:cs typeface="Calibri" panose="020F0502020204030204" pitchFamily="34" charset="0"/>
              </a:rPr>
              <a:t>OBSTÁCULOS HISTÓRICOS PARA MATERIALIZAR LOS DDHH DE LAS MUJERES</a:t>
            </a:r>
            <a:endParaRPr lang="es-ES" altLang="es-MX" dirty="0">
              <a:latin typeface="Calibri" panose="020F0502020204030204" pitchFamily="34" charset="0"/>
              <a:cs typeface="Calibri" panose="020F0502020204030204" pitchFamily="34" charset="0"/>
            </a:endParaRPr>
          </a:p>
        </p:txBody>
      </p:sp>
      <p:sp>
        <p:nvSpPr>
          <p:cNvPr id="53251" name="Rectangle 3">
            <a:extLst>
              <a:ext uri="{FF2B5EF4-FFF2-40B4-BE49-F238E27FC236}">
                <a16:creationId xmlns:a16="http://schemas.microsoft.com/office/drawing/2014/main" xmlns="" id="{9EA99A60-EC3C-461C-945D-4EEC5E79CA24}"/>
              </a:ext>
            </a:extLst>
          </p:cNvPr>
          <p:cNvSpPr>
            <a:spLocks noChangeArrowheads="1"/>
          </p:cNvSpPr>
          <p:nvPr/>
        </p:nvSpPr>
        <p:spPr bwMode="auto">
          <a:xfrm>
            <a:off x="1358900" y="2341563"/>
            <a:ext cx="4464050" cy="4114800"/>
          </a:xfrm>
          <a:prstGeom prst="rect">
            <a:avLst/>
          </a:prstGeom>
          <a:noFill/>
          <a:ln w="9525">
            <a:noFill/>
            <a:miter lim="800000"/>
            <a:headEnd/>
            <a:tailEnd/>
          </a:ln>
        </p:spPr>
        <p:txBody>
          <a:bodyPr/>
          <a:lstStyle>
            <a:lvl1pPr marL="342900" indent="-342900" eaLnBrk="0" hangingPunct="0">
              <a:defRPr sz="2400">
                <a:solidFill>
                  <a:schemeClr val="tx1"/>
                </a:solidFill>
                <a:latin typeface="Garamond" panose="02020404030301010803" pitchFamily="18" charset="0"/>
                <a:ea typeface="MS PGothic" panose="020B0600070205080204" pitchFamily="34" charset="-128"/>
              </a:defRPr>
            </a:lvl1pPr>
            <a:lvl2pPr marL="742950" indent="-285750" eaLnBrk="0" hangingPunct="0">
              <a:defRPr sz="2400">
                <a:solidFill>
                  <a:schemeClr val="tx1"/>
                </a:solidFill>
                <a:latin typeface="Garamond" panose="02020404030301010803" pitchFamily="18" charset="0"/>
                <a:ea typeface="MS PGothic" panose="020B0600070205080204" pitchFamily="34" charset="-128"/>
              </a:defRPr>
            </a:lvl2pPr>
            <a:lvl3pPr marL="1143000" indent="-228600" eaLnBrk="0" hangingPunct="0">
              <a:defRPr sz="2400">
                <a:solidFill>
                  <a:schemeClr val="tx1"/>
                </a:solidFill>
                <a:latin typeface="Garamond" panose="02020404030301010803" pitchFamily="18" charset="0"/>
                <a:ea typeface="MS PGothic" panose="020B0600070205080204" pitchFamily="34" charset="-128"/>
              </a:defRPr>
            </a:lvl3pPr>
            <a:lvl4pPr marL="1600200" indent="-228600" eaLnBrk="0" hangingPunct="0">
              <a:defRPr sz="2400">
                <a:solidFill>
                  <a:schemeClr val="tx1"/>
                </a:solidFill>
                <a:latin typeface="Garamond" panose="02020404030301010803" pitchFamily="18" charset="0"/>
                <a:ea typeface="MS PGothic" panose="020B0600070205080204" pitchFamily="34" charset="-128"/>
              </a:defRPr>
            </a:lvl4pPr>
            <a:lvl5pPr marL="2057400" indent="-228600" eaLnBrk="0" hangingPunct="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eaLnBrk="1" hangingPunct="1">
              <a:spcBef>
                <a:spcPct val="20000"/>
              </a:spcBef>
              <a:buClr>
                <a:schemeClr val="hlink"/>
              </a:buClr>
              <a:buSzPct val="70000"/>
              <a:buFont typeface="Wingdings" pitchFamily="2" charset="2"/>
              <a:buChar char="u"/>
              <a:defRPr/>
            </a:pPr>
            <a:r>
              <a:rPr lang="es-ES" altLang="es-MX" sz="2000" b="1" i="1" dirty="0">
                <a:effectLst>
                  <a:outerShdw blurRad="38100" dist="38100" dir="2700000" algn="tl">
                    <a:srgbClr val="FFFFFF"/>
                  </a:outerShdw>
                </a:effectLst>
                <a:latin typeface="Verdana" panose="020B0604030504040204" pitchFamily="34" charset="0"/>
                <a:ea typeface="Verdana" panose="020B0604030504040204" pitchFamily="34" charset="0"/>
                <a:cs typeface="Verdana" panose="020B0604030504040204" pitchFamily="34" charset="0"/>
              </a:rPr>
              <a:t>Discriminación </a:t>
            </a:r>
          </a:p>
          <a:p>
            <a:pPr eaLnBrk="1" hangingPunct="1">
              <a:spcBef>
                <a:spcPct val="20000"/>
              </a:spcBef>
              <a:buClr>
                <a:schemeClr val="hlink"/>
              </a:buClr>
              <a:buSzPct val="70000"/>
              <a:buFont typeface="Wingdings" pitchFamily="2" charset="2"/>
              <a:buChar char="u"/>
              <a:defRPr/>
            </a:pPr>
            <a:r>
              <a:rPr lang="es-ES" altLang="es-MX" sz="2000" b="1" i="1" dirty="0">
                <a:effectLst>
                  <a:outerShdw blurRad="38100" dist="38100" dir="2700000" algn="tl">
                    <a:srgbClr val="FFFFFF"/>
                  </a:outerShdw>
                </a:effectLst>
                <a:latin typeface="Verdana" panose="020B0604030504040204" pitchFamily="34" charset="0"/>
                <a:ea typeface="Verdana" panose="020B0604030504040204" pitchFamily="34" charset="0"/>
                <a:cs typeface="Verdana" panose="020B0604030504040204" pitchFamily="34" charset="0"/>
              </a:rPr>
              <a:t> violencia</a:t>
            </a:r>
          </a:p>
          <a:p>
            <a:pPr eaLnBrk="1" hangingPunct="1">
              <a:spcBef>
                <a:spcPct val="20000"/>
              </a:spcBef>
              <a:buClr>
                <a:schemeClr val="hlink"/>
              </a:buClr>
              <a:buSzPct val="70000"/>
              <a:buFont typeface="Wingdings" pitchFamily="2" charset="2"/>
              <a:buNone/>
              <a:defRPr/>
            </a:pPr>
            <a:endParaRPr lang="es-ES" altLang="es-MX" sz="2000" b="1" i="1" dirty="0">
              <a:effectLst>
                <a:outerShdw blurRad="38100" dist="38100" dir="2700000" algn="tl">
                  <a:srgbClr val="FFFFFF"/>
                </a:outerShdw>
              </a:effectLst>
              <a:latin typeface="Verdana" panose="020B0604030504040204" pitchFamily="34" charset="0"/>
              <a:ea typeface="Verdana" panose="020B0604030504040204" pitchFamily="34" charset="0"/>
              <a:cs typeface="Verdana" panose="020B0604030504040204" pitchFamily="34" charset="0"/>
            </a:endParaRPr>
          </a:p>
          <a:p>
            <a:pPr eaLnBrk="1" hangingPunct="1">
              <a:spcBef>
                <a:spcPct val="20000"/>
              </a:spcBef>
              <a:buClr>
                <a:schemeClr val="hlink"/>
              </a:buClr>
              <a:buSzPct val="70000"/>
              <a:buFont typeface="Wingdings" pitchFamily="2" charset="2"/>
              <a:buNone/>
              <a:defRPr/>
            </a:pPr>
            <a:endParaRPr lang="es-ES" altLang="es-MX" sz="2000" b="1" i="1" dirty="0">
              <a:effectLst>
                <a:outerShdw blurRad="38100" dist="38100" dir="2700000" algn="tl">
                  <a:srgbClr val="FFFFFF"/>
                </a:outerShdw>
              </a:effectLst>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20000"/>
              </a:spcBef>
              <a:buClr>
                <a:schemeClr val="hlink"/>
              </a:buClr>
              <a:buSzPct val="70000"/>
              <a:buFont typeface="Wingdings" pitchFamily="2" charset="2"/>
              <a:buNone/>
              <a:defRPr/>
            </a:pPr>
            <a:endParaRPr lang="es-ES" altLang="es-MX" sz="2000" b="1" i="1" dirty="0">
              <a:effectLst>
                <a:outerShdw blurRad="38100" dist="38100" dir="2700000" algn="tl">
                  <a:srgbClr val="FFFFFF"/>
                </a:outerShdw>
              </a:effectLst>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20000"/>
              </a:spcBef>
              <a:buClr>
                <a:schemeClr val="hlink"/>
              </a:buClr>
              <a:buSzPct val="70000"/>
              <a:buFont typeface="Wingdings" pitchFamily="2" charset="2"/>
              <a:buNone/>
              <a:defRPr/>
            </a:pPr>
            <a:r>
              <a:rPr lang="es-ES" altLang="es-MX" sz="2000" b="1" dirty="0">
                <a:effectLst>
                  <a:outerShdw blurRad="38100" dist="38100" dir="2700000" algn="tl">
                    <a:srgbClr val="FFFFFF"/>
                  </a:outerShdw>
                </a:effectLst>
                <a:latin typeface="Verdana" panose="020B0604030504040204" pitchFamily="34" charset="0"/>
                <a:ea typeface="Verdana" panose="020B0604030504040204" pitchFamily="34" charset="0"/>
                <a:cs typeface="Verdana" panose="020B0604030504040204" pitchFamily="34" charset="0"/>
              </a:rPr>
              <a:t>Niegan la posibilidad de  construir un paradigma social fundamentado en la igualdad, los derechos humanos y la ciudadanía plena de las mujeres</a:t>
            </a:r>
          </a:p>
        </p:txBody>
      </p:sp>
      <p:pic>
        <p:nvPicPr>
          <p:cNvPr id="15363" name="Picture 6">
            <a:extLst>
              <a:ext uri="{FF2B5EF4-FFF2-40B4-BE49-F238E27FC236}">
                <a16:creationId xmlns:a16="http://schemas.microsoft.com/office/drawing/2014/main" xmlns="" id="{AE9D88A4-9C25-4910-A59C-1431F4DBC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2341563"/>
            <a:ext cx="446405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1 Marcador de contenido">
            <a:extLst>
              <a:ext uri="{FF2B5EF4-FFF2-40B4-BE49-F238E27FC236}">
                <a16:creationId xmlns:a16="http://schemas.microsoft.com/office/drawing/2014/main" xmlns="" id="{AC921F15-61B9-4782-8F5D-48C87DA13775}"/>
              </a:ext>
            </a:extLst>
          </p:cNvPr>
          <p:cNvPicPr>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63600" y="1473200"/>
            <a:ext cx="10261600" cy="4953000"/>
          </a:xfrm>
        </p:spPr>
      </p:pic>
      <p:sp>
        <p:nvSpPr>
          <p:cNvPr id="3" name="2 Título">
            <a:extLst>
              <a:ext uri="{FF2B5EF4-FFF2-40B4-BE49-F238E27FC236}">
                <a16:creationId xmlns:a16="http://schemas.microsoft.com/office/drawing/2014/main" xmlns="" id="{ED074626-85A7-4D9E-AD2F-21BC047B1BCE}"/>
              </a:ext>
            </a:extLst>
          </p:cNvPr>
          <p:cNvSpPr>
            <a:spLocks noGrp="1"/>
          </p:cNvSpPr>
          <p:nvPr>
            <p:ph type="title" idx="4294967295"/>
          </p:nvPr>
        </p:nvSpPr>
        <p:spPr>
          <a:xfrm>
            <a:off x="568325" y="274638"/>
            <a:ext cx="9991725" cy="1143000"/>
          </a:xfrm>
        </p:spPr>
        <p:txBody>
          <a:bodyPr>
            <a:noAutofit/>
          </a:bodyPr>
          <a:lstStyle/>
          <a:p>
            <a:pPr algn="ctr" eaLnBrk="1" fontAlgn="auto" hangingPunct="1">
              <a:spcAft>
                <a:spcPts val="0"/>
              </a:spcAft>
              <a:defRPr/>
            </a:pPr>
            <a:r>
              <a:rPr lang="es-MX" sz="2400" b="1" dirty="0">
                <a:solidFill>
                  <a:schemeClr val="tx1"/>
                </a:solidFill>
                <a:effectLst>
                  <a:outerShdw blurRad="38100" dist="38100" dir="2700000" algn="tl">
                    <a:srgbClr val="DDDDDD"/>
                  </a:outerShdw>
                </a:effectLst>
                <a:latin typeface="Verdana" panose="020B0604030504040204" pitchFamily="34" charset="0"/>
                <a:ea typeface="Verdana" panose="020B0604030504040204" pitchFamily="34" charset="0"/>
                <a:cs typeface="Verdana" panose="020B0604030504040204" pitchFamily="34" charset="0"/>
              </a:rPr>
              <a:t>Elementos que debemos resaltar de las sentencias</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xmlns="" id="{81BF70CE-1C03-4CDA-90F9-3EBA5342A003}"/>
              </a:ext>
            </a:extLst>
          </p:cNvPr>
          <p:cNvSpPr>
            <a:spLocks noGrp="1"/>
          </p:cNvSpPr>
          <p:nvPr>
            <p:ph type="title"/>
          </p:nvPr>
        </p:nvSpPr>
        <p:spPr>
          <a:xfrm>
            <a:off x="581025" y="701675"/>
            <a:ext cx="11029950" cy="1014413"/>
          </a:xfrm>
        </p:spPr>
        <p:txBody>
          <a:bodyPr/>
          <a:lstStyle/>
          <a:p>
            <a:pPr algn="ctr">
              <a:defRPr/>
            </a:pPr>
            <a:r>
              <a:rPr lang="es-MX"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Consecuencias de la Impunidad</a:t>
            </a:r>
          </a:p>
        </p:txBody>
      </p:sp>
      <p:sp>
        <p:nvSpPr>
          <p:cNvPr id="3" name="2 Marcador de contenido">
            <a:extLst>
              <a:ext uri="{FF2B5EF4-FFF2-40B4-BE49-F238E27FC236}">
                <a16:creationId xmlns:a16="http://schemas.microsoft.com/office/drawing/2014/main" xmlns="" id="{A8184862-1049-4B8B-934F-EBA06C5B18AC}"/>
              </a:ext>
            </a:extLst>
          </p:cNvPr>
          <p:cNvSpPr>
            <a:spLocks noGrp="1"/>
          </p:cNvSpPr>
          <p:nvPr>
            <p:ph idx="1"/>
          </p:nvPr>
        </p:nvSpPr>
        <p:spPr>
          <a:xfrm>
            <a:off x="581025" y="2181225"/>
            <a:ext cx="3681413" cy="3678238"/>
          </a:xfrm>
        </p:spPr>
        <p:txBody>
          <a:bodyPr>
            <a:normAutofit fontScale="92500" lnSpcReduction="10000"/>
          </a:bodyPr>
          <a:lstStyle/>
          <a:p>
            <a:pPr algn="just">
              <a:buFont typeface="Wingdings 2" pitchFamily="2" charset="2"/>
              <a:buChar char=""/>
              <a:defRPr/>
            </a:pPr>
            <a:r>
              <a:rPr lang="es-MX" dirty="0">
                <a:solidFill>
                  <a:srgbClr val="002060"/>
                </a:solidFill>
                <a:latin typeface="Verdana" panose="020B0604030504040204" pitchFamily="34" charset="0"/>
                <a:ea typeface="Verdana" panose="020B0604030504040204" pitchFamily="34" charset="0"/>
                <a:cs typeface="Verdana" panose="020B0604030504040204" pitchFamily="34" charset="0"/>
              </a:rPr>
              <a:t>La Corte </a:t>
            </a:r>
            <a:r>
              <a:rPr lang="es-MX" dirty="0">
                <a:solidFill>
                  <a:srgbClr val="000000"/>
                </a:solidFill>
                <a:latin typeface="Verdana" panose="020B0604030504040204" pitchFamily="34" charset="0"/>
                <a:ea typeface="Verdana" panose="020B0604030504040204" pitchFamily="34" charset="0"/>
                <a:cs typeface="Verdana" panose="020B0604030504040204" pitchFamily="34" charset="0"/>
              </a:rPr>
              <a:t>IDH consideró que ésta: </a:t>
            </a:r>
          </a:p>
          <a:p>
            <a:pPr algn="just">
              <a:buFont typeface="Wingdings 2" pitchFamily="2" charset="2"/>
              <a:buChar char=""/>
              <a:defRPr/>
            </a:pPr>
            <a:endParaRPr lang="es-MX"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indent="0" algn="just">
              <a:buFont typeface="Wingdings 2" charset="0"/>
              <a:buNone/>
              <a:defRPr/>
            </a:pPr>
            <a:r>
              <a:rPr lang="es-MX" dirty="0">
                <a:solidFill>
                  <a:srgbClr val="000000"/>
                </a:solidFill>
                <a:latin typeface="Verdana" panose="020B0604030504040204" pitchFamily="34" charset="0"/>
                <a:ea typeface="Verdana" panose="020B0604030504040204" pitchFamily="34" charset="0"/>
                <a:cs typeface="Verdana" panose="020B0604030504040204" pitchFamily="34" charset="0"/>
              </a:rPr>
              <a:t>Envía el mensaje de que la violencia contra la mujer es tolerada, lo que favorece su perpetuación y la aceptación social del fenómeno, el sentimiento y la sensación de inseguridad en las mujeres, así como una persistente desconfianza de éstas en el sistema de administración de justicia. </a:t>
            </a:r>
          </a:p>
        </p:txBody>
      </p:sp>
      <p:pic>
        <p:nvPicPr>
          <p:cNvPr id="21506" name="Picture 2" descr="http://difundir.org/wp-content/uploads/2014/05/impunidad.jpg">
            <a:extLst>
              <a:ext uri="{FF2B5EF4-FFF2-40B4-BE49-F238E27FC236}">
                <a16:creationId xmlns:a16="http://schemas.microsoft.com/office/drawing/2014/main" xmlns="" id="{20AC4309-FC07-49E6-B543-707D0F2A7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286000"/>
            <a:ext cx="6819900" cy="300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3 Marcador de contenido">
            <a:extLst>
              <a:ext uri="{FF2B5EF4-FFF2-40B4-BE49-F238E27FC236}">
                <a16:creationId xmlns:a16="http://schemas.microsoft.com/office/drawing/2014/main" xmlns="" id="{BACE515C-980E-4393-803A-729D987DC2DE}"/>
              </a:ext>
            </a:extLst>
          </p:cNvPr>
          <p:cNvPicPr>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905000" y="1358900"/>
            <a:ext cx="8369300" cy="4508500"/>
          </a:xfrm>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1 Marcador de contenido">
            <a:extLst>
              <a:ext uri="{FF2B5EF4-FFF2-40B4-BE49-F238E27FC236}">
                <a16:creationId xmlns:a16="http://schemas.microsoft.com/office/drawing/2014/main" xmlns="" id="{FCB6104D-E2F5-4428-ABD9-BCF350E74035}"/>
              </a:ext>
            </a:extLst>
          </p:cNvPr>
          <p:cNvPicPr>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108200" y="1346200"/>
            <a:ext cx="8204200" cy="4051300"/>
          </a:xfrm>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descr="&quot;&quot;">
            <a:extLst>
              <a:ext uri="{FF2B5EF4-FFF2-40B4-BE49-F238E27FC236}">
                <a16:creationId xmlns:a16="http://schemas.microsoft.com/office/drawing/2014/main" xmlns="" id="{47F36BA8-29DF-48E7-95C3-B567ACC1075D}"/>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eaLnBrk="1" fontAlgn="auto" hangingPunct="1">
              <a:spcBef>
                <a:spcPts val="0"/>
              </a:spcBef>
              <a:spcAft>
                <a:spcPts val="0"/>
              </a:spcAft>
              <a:buClr>
                <a:srgbClr val="4D1434"/>
              </a:buClr>
              <a:buFont typeface="Arial" panose="020B0604020202020204" pitchFamily="34" charset="0"/>
              <a:buChar char="•"/>
              <a:defRPr/>
            </a:pPr>
            <a:endParaRPr lang="en-US" dirty="0">
              <a:solidFill>
                <a:prstClr val="white"/>
              </a:solidFill>
            </a:endParaRPr>
          </a:p>
        </p:txBody>
      </p:sp>
      <p:sp>
        <p:nvSpPr>
          <p:cNvPr id="72" name="Rectangle 71" descr="&quot;&quot;">
            <a:extLst>
              <a:ext uri="{FF2B5EF4-FFF2-40B4-BE49-F238E27FC236}">
                <a16:creationId xmlns:a16="http://schemas.microsoft.com/office/drawing/2014/main" xmlns="" id="{DDC41B2D-3753-47A7-BB53-89E64724B00C}"/>
              </a:ext>
            </a:extLst>
          </p:cNvPr>
          <p:cNvSpPr>
            <a:spLocks noGrp="1" noRot="1" noChangeAspect="1" noMove="1" noResize="1" noEditPoints="1" noAdjustHandles="1" noChangeArrowheads="1" noChangeShapeType="1" noTextEdit="1"/>
          </p:cNvSpPr>
          <p:nvPr/>
        </p:nvSpPr>
        <p:spPr>
          <a:xfrm>
            <a:off x="0" y="0"/>
            <a:ext cx="61134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2 Título">
            <a:extLst>
              <a:ext uri="{FF2B5EF4-FFF2-40B4-BE49-F238E27FC236}">
                <a16:creationId xmlns:a16="http://schemas.microsoft.com/office/drawing/2014/main" xmlns="" id="{961F1B3A-B884-44DE-80E3-39CB318A410C}"/>
              </a:ext>
            </a:extLst>
          </p:cNvPr>
          <p:cNvSpPr>
            <a:spLocks noGrp="1"/>
          </p:cNvSpPr>
          <p:nvPr>
            <p:ph type="title"/>
          </p:nvPr>
        </p:nvSpPr>
        <p:spPr>
          <a:xfrm>
            <a:off x="642938" y="1033463"/>
            <a:ext cx="4826000" cy="4826000"/>
          </a:xfrm>
        </p:spPr>
        <p:txBody>
          <a:bodyPr anchor="ctr"/>
          <a:lstStyle/>
          <a:p>
            <a:pPr fontAlgn="auto">
              <a:spcAft>
                <a:spcPts val="0"/>
              </a:spcAft>
              <a:defRPr/>
            </a:pPr>
            <a:r>
              <a:rPr lang="es-MX" sz="5400" b="1">
                <a:solidFill>
                  <a:srgbClr val="FFFFFF"/>
                </a:solidFill>
                <a:latin typeface="Arial"/>
                <a:cs typeface="Arial"/>
              </a:rPr>
              <a:t>Prevención </a:t>
            </a:r>
            <a:endParaRPr lang="es-MX" sz="5400" b="1">
              <a:solidFill>
                <a:srgbClr val="FFFFFF"/>
              </a:solidFill>
              <a:effectLst>
                <a:outerShdw blurRad="38100" dist="38100" dir="2700000" algn="tl">
                  <a:srgbClr val="DDDDDD"/>
                </a:outerShdw>
              </a:effectLst>
              <a:latin typeface="Century Gothic" charset="0"/>
            </a:endParaRPr>
          </a:p>
        </p:txBody>
      </p:sp>
      <p:sp>
        <p:nvSpPr>
          <p:cNvPr id="74" name="Rectangle 73" descr="&quot;&quot;">
            <a:extLst>
              <a:ext uri="{FF2B5EF4-FFF2-40B4-BE49-F238E27FC236}">
                <a16:creationId xmlns:a16="http://schemas.microsoft.com/office/drawing/2014/main" xmlns="" id="{3D58AA69-B42B-4705-B6A9-6FC65543E676}"/>
              </a:ext>
            </a:extLst>
          </p:cNvPr>
          <p:cNvSpPr>
            <a:spLocks noGrp="1" noRot="1" noChangeAspect="1" noMove="1" noResize="1" noEditPoints="1" noAdjustHandles="1" noChangeArrowheads="1" noChangeShapeType="1" noTextEdit="1"/>
          </p:cNvSpPr>
          <p:nvPr/>
        </p:nvSpPr>
        <p:spPr>
          <a:xfrm>
            <a:off x="642938" y="460375"/>
            <a:ext cx="4827587" cy="11271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descr="&quot;&quot;">
            <a:extLst>
              <a:ext uri="{FF2B5EF4-FFF2-40B4-BE49-F238E27FC236}">
                <a16:creationId xmlns:a16="http://schemas.microsoft.com/office/drawing/2014/main" xmlns="" id="{7ED8A93C-C735-41DE-ABD6-C6DCFC3638D8}"/>
              </a:ext>
            </a:extLst>
          </p:cNvPr>
          <p:cNvSpPr>
            <a:spLocks noGrp="1" noRot="1" noChangeAspect="1" noMove="1" noResize="1" noEditPoints="1" noAdjustHandles="1" noChangeArrowheads="1" noChangeShapeType="1" noTextEdit="1"/>
          </p:cNvSpPr>
          <p:nvPr/>
        </p:nvSpPr>
        <p:spPr>
          <a:xfrm>
            <a:off x="6783388" y="460375"/>
            <a:ext cx="4827587" cy="1127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1985" name="1 Marcador de contenido">
            <a:extLst>
              <a:ext uri="{FF2B5EF4-FFF2-40B4-BE49-F238E27FC236}">
                <a16:creationId xmlns:a16="http://schemas.microsoft.com/office/drawing/2014/main" xmlns="" id="{9F564CDE-C0BF-47D0-A4B9-3F53AEE8BD2C}"/>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43700" y="1028700"/>
            <a:ext cx="4864100" cy="4826000"/>
          </a:xfrm>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descr="&quot;&quot;">
            <a:extLst>
              <a:ext uri="{FF2B5EF4-FFF2-40B4-BE49-F238E27FC236}">
                <a16:creationId xmlns:a16="http://schemas.microsoft.com/office/drawing/2014/main" xmlns="" id="{BEF08108-D2F9-493F-8A4B-D3472EB843AC}"/>
              </a:ext>
            </a:extLst>
          </p:cNvPr>
          <p:cNvSpPr>
            <a:spLocks noGrp="1" noRot="1" noChangeAspect="1" noMove="1" noResize="1" noEditPoints="1" noAdjustHandles="1" noChangeArrowheads="1" noChangeShapeType="1" noTextEdit="1"/>
          </p:cNvSpPr>
          <p:nvPr/>
        </p:nvSpPr>
        <p:spPr>
          <a:xfrm>
            <a:off x="446088" y="457200"/>
            <a:ext cx="3703637"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descr="&quot;&quot;">
            <a:extLst>
              <a:ext uri="{FF2B5EF4-FFF2-40B4-BE49-F238E27FC236}">
                <a16:creationId xmlns:a16="http://schemas.microsoft.com/office/drawing/2014/main" xmlns="" id="{8B4CD251-80AE-420D-9996-CFD1E94AC3D2}"/>
              </a:ext>
            </a:extLst>
          </p:cNvPr>
          <p:cNvSpPr>
            <a:spLocks noGrp="1" noRot="1" noChangeAspect="1" noMove="1" noResize="1" noEditPoints="1" noAdjustHandles="1" noChangeArrowheads="1" noChangeShapeType="1" noTextEdit="1"/>
          </p:cNvSpPr>
          <p:nvPr/>
        </p:nvSpPr>
        <p:spPr>
          <a:xfrm>
            <a:off x="8042275" y="454025"/>
            <a:ext cx="3703638"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descr="&quot;&quot;">
            <a:extLst>
              <a:ext uri="{FF2B5EF4-FFF2-40B4-BE49-F238E27FC236}">
                <a16:creationId xmlns:a16="http://schemas.microsoft.com/office/drawing/2014/main" xmlns="" id="{34A30127-8980-4ABE-B468-9A0836F7825E}"/>
              </a:ext>
            </a:extLst>
          </p:cNvPr>
          <p:cNvSpPr>
            <a:spLocks noGrp="1" noRot="1" noChangeAspect="1" noMove="1" noResize="1" noEditPoints="1" noAdjustHandles="1" noChangeArrowheads="1" noChangeShapeType="1" noTextEdit="1"/>
          </p:cNvSpPr>
          <p:nvPr/>
        </p:nvSpPr>
        <p:spPr>
          <a:xfrm>
            <a:off x="4241800" y="457200"/>
            <a:ext cx="3703638"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descr="&quot;&quot;">
            <a:extLst>
              <a:ext uri="{FF2B5EF4-FFF2-40B4-BE49-F238E27FC236}">
                <a16:creationId xmlns:a16="http://schemas.microsoft.com/office/drawing/2014/main" xmlns="" id="{51D0156C-A0D4-4560-8ADB-82ACA3F19EF6}"/>
              </a:ext>
            </a:extLst>
          </p:cNvPr>
          <p:cNvSpPr>
            <a:spLocks noGrp="1" noRot="1" noChangeAspect="1" noMove="1" noResize="1" noEditPoints="1" noAdjustHandles="1" noChangeArrowheads="1" noChangeShapeType="1" noTextEdi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descr="&quot;&quot;">
            <a:extLst>
              <a:ext uri="{FF2B5EF4-FFF2-40B4-BE49-F238E27FC236}">
                <a16:creationId xmlns:a16="http://schemas.microsoft.com/office/drawing/2014/main" xmlns="" id="{A1FDD1B7-10F5-418D-B95D-0D61F2FFB5C7}"/>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eaLnBrk="1" fontAlgn="auto" hangingPunct="1">
              <a:spcBef>
                <a:spcPts val="0"/>
              </a:spcBef>
              <a:spcAft>
                <a:spcPts val="0"/>
              </a:spcAft>
              <a:buClr>
                <a:srgbClr val="4D1434"/>
              </a:buClr>
              <a:buFont typeface="Arial" panose="020B0604020202020204" pitchFamily="34" charset="0"/>
              <a:buChar char="•"/>
              <a:defRPr/>
            </a:pPr>
            <a:endParaRPr lang="en-US" dirty="0">
              <a:solidFill>
                <a:prstClr val="white"/>
              </a:solidFill>
            </a:endParaRPr>
          </a:p>
        </p:txBody>
      </p:sp>
      <p:sp>
        <p:nvSpPr>
          <p:cNvPr id="81" name="Rectangle 80" descr="&quot;&quot;">
            <a:extLst>
              <a:ext uri="{FF2B5EF4-FFF2-40B4-BE49-F238E27FC236}">
                <a16:creationId xmlns:a16="http://schemas.microsoft.com/office/drawing/2014/main" xmlns="" id="{9C3573F3-4F47-42AF-BF8A-D13BB7D7EFDD}"/>
              </a:ext>
            </a:extLst>
          </p:cNvPr>
          <p:cNvSpPr>
            <a:spLocks noGrp="1" noRot="1" noChangeAspect="1" noMove="1" noResize="1" noEditPoints="1" noAdjustHandles="1" noChangeArrowheads="1" noChangeShapeType="1" noTextEdit="1"/>
          </p:cNvSpPr>
          <p:nvPr/>
        </p:nvSpPr>
        <p:spPr>
          <a:xfrm>
            <a:off x="0" y="0"/>
            <a:ext cx="61134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2" name="Título 1">
            <a:extLst>
              <a:ext uri="{FF2B5EF4-FFF2-40B4-BE49-F238E27FC236}">
                <a16:creationId xmlns:a16="http://schemas.microsoft.com/office/drawing/2014/main" xmlns="" id="{6E10ACEB-C222-4761-B253-303B5804CE1D}"/>
              </a:ext>
            </a:extLst>
          </p:cNvPr>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bwMode="auto">
          <a:xfrm>
            <a:off x="635000" y="1028700"/>
            <a:ext cx="4826000" cy="4826000"/>
          </a:xfrm>
        </p:spPr>
      </p:pic>
      <p:sp>
        <p:nvSpPr>
          <p:cNvPr id="83" name="Rectangle 82" descr="&quot;&quot;">
            <a:extLst>
              <a:ext uri="{FF2B5EF4-FFF2-40B4-BE49-F238E27FC236}">
                <a16:creationId xmlns:a16="http://schemas.microsoft.com/office/drawing/2014/main" xmlns="" id="{23316689-7FD9-4A1D-9E7E-C8D12F269274}"/>
              </a:ext>
            </a:extLst>
          </p:cNvPr>
          <p:cNvSpPr>
            <a:spLocks noGrp="1" noRot="1" noChangeAspect="1" noMove="1" noResize="1" noEditPoints="1" noAdjustHandles="1" noChangeArrowheads="1" noChangeShapeType="1" noTextEdit="1"/>
          </p:cNvSpPr>
          <p:nvPr/>
        </p:nvSpPr>
        <p:spPr>
          <a:xfrm>
            <a:off x="642938" y="460375"/>
            <a:ext cx="4827587" cy="11271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descr="&quot;&quot;">
            <a:extLst>
              <a:ext uri="{FF2B5EF4-FFF2-40B4-BE49-F238E27FC236}">
                <a16:creationId xmlns:a16="http://schemas.microsoft.com/office/drawing/2014/main" xmlns="" id="{0A281BFA-44A6-4A29-8718-95014E48BC63}"/>
              </a:ext>
            </a:extLst>
          </p:cNvPr>
          <p:cNvSpPr>
            <a:spLocks noGrp="1" noRot="1" noChangeAspect="1" noMove="1" noResize="1" noEditPoints="1" noAdjustHandles="1" noChangeArrowheads="1" noChangeShapeType="1" noTextEdit="1"/>
          </p:cNvSpPr>
          <p:nvPr/>
        </p:nvSpPr>
        <p:spPr>
          <a:xfrm>
            <a:off x="6783388" y="460375"/>
            <a:ext cx="4827587" cy="1127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7586" name="Marcador de contenido 2">
            <a:extLst>
              <a:ext uri="{FF2B5EF4-FFF2-40B4-BE49-F238E27FC236}">
                <a16:creationId xmlns:a16="http://schemas.microsoft.com/office/drawing/2014/main" xmlns="" id="{1A8D7ECB-F49C-4974-AE18-634F84FB53BE}"/>
              </a:ext>
            </a:extLst>
          </p:cNvPr>
          <p:cNvSpPr>
            <a:spLocks noGrp="1"/>
          </p:cNvSpPr>
          <p:nvPr>
            <p:ph idx="4294967295"/>
          </p:nvPr>
        </p:nvSpPr>
        <p:spPr>
          <a:xfrm>
            <a:off x="6756400" y="1033463"/>
            <a:ext cx="4854575" cy="4826000"/>
          </a:xfrm>
          <a:ln w="57150"/>
        </p:spPr>
        <p:txBody>
          <a:bodyPr rtlCol="0">
            <a:normAutofit/>
          </a:bodyPr>
          <a:lstStyle/>
          <a:p>
            <a:pPr marL="306000" indent="-306000" algn="just" fontAlgn="auto">
              <a:defRPr/>
            </a:pPr>
            <a:r>
              <a:rPr lang="en-US" sz="2000"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Retomando</a:t>
            </a:r>
            <a:r>
              <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la </a:t>
            </a:r>
            <a:r>
              <a:rPr lang="en-US" sz="2000"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doctrina</a:t>
            </a:r>
            <a:r>
              <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del </a:t>
            </a:r>
            <a:r>
              <a:rPr lang="en-US" sz="2000"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riesgo</a:t>
            </a:r>
            <a:r>
              <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previsible</a:t>
            </a:r>
            <a:r>
              <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y evitable –</a:t>
            </a:r>
            <a:r>
              <a:rPr lang="en-US" sz="2000"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inspirada</a:t>
            </a:r>
            <a:r>
              <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en</a:t>
            </a:r>
            <a:r>
              <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el </a:t>
            </a:r>
            <a:r>
              <a:rPr lang="en-US" sz="2000"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jurisprudencia</a:t>
            </a:r>
            <a:r>
              <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de la Corte </a:t>
            </a:r>
            <a:r>
              <a:rPr lang="en-US" sz="2000"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Europea</a:t>
            </a:r>
            <a:r>
              <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a:t>
            </a:r>
          </a:p>
          <a:p>
            <a:pPr marL="306000" indent="-306000" algn="just" fontAlgn="auto">
              <a:defRPr/>
            </a:pPr>
            <a:endPar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06000" indent="-306000" algn="just" fontAlgn="auto">
              <a:defRPr/>
            </a:pPr>
            <a:r>
              <a:rPr lang="en-US" sz="2000"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Aplica</a:t>
            </a:r>
            <a:r>
              <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estos</a:t>
            </a:r>
            <a:r>
              <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estándares</a:t>
            </a:r>
            <a:r>
              <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de </a:t>
            </a:r>
            <a:r>
              <a:rPr lang="en-US" sz="2000"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contexto</a:t>
            </a:r>
            <a:r>
              <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social de </a:t>
            </a:r>
            <a:r>
              <a:rPr lang="en-US" sz="2000"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prácticas</a:t>
            </a:r>
            <a:r>
              <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de </a:t>
            </a:r>
            <a:r>
              <a:rPr lang="en-US" sz="2000"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violencia</a:t>
            </a:r>
            <a:r>
              <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contra las </a:t>
            </a:r>
            <a:r>
              <a:rPr lang="en-US" sz="2000" dirty="0" err="1">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mujeres</a:t>
            </a:r>
            <a:r>
              <a:rPr lang="en-US" sz="2000"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4" name="Marcador de número de diapositiva 3">
            <a:extLst>
              <a:ext uri="{FF2B5EF4-FFF2-40B4-BE49-F238E27FC236}">
                <a16:creationId xmlns:a16="http://schemas.microsoft.com/office/drawing/2014/main" xmlns="" id="{D5B95B13-2CA8-45EC-A0CD-BE321C2CEF99}"/>
              </a:ext>
            </a:extLst>
          </p:cNvPr>
          <p:cNvSpPr>
            <a:spLocks noGrp="1"/>
          </p:cNvSpPr>
          <p:nvPr>
            <p:ph type="sldNum" sz="quarter" idx="12"/>
          </p:nvPr>
        </p:nvSpPr>
        <p:spPr/>
        <p:txBody>
          <a:bodyPr>
            <a:normAutofit/>
          </a:bodyPr>
          <a:lstStyle/>
          <a:p>
            <a:pPr eaLnBrk="1" fontAlgn="auto" hangingPunct="1">
              <a:spcBef>
                <a:spcPts val="0"/>
              </a:spcBef>
              <a:spcAft>
                <a:spcPts val="600"/>
              </a:spcAft>
              <a:defRPr/>
            </a:pPr>
            <a:fld id="{4FFAE10C-3746-4602-8BA0-BAA72C97ADFE}" type="slidenum">
              <a:rPr lang="en-US">
                <a:solidFill>
                  <a:srgbClr val="3D3D3D"/>
                </a:solidFill>
                <a:latin typeface="Calisto MT"/>
                <a:ea typeface="+mn-ea"/>
              </a:rPr>
              <a:pPr eaLnBrk="1" fontAlgn="auto" hangingPunct="1">
                <a:spcBef>
                  <a:spcPts val="0"/>
                </a:spcBef>
                <a:spcAft>
                  <a:spcPts val="600"/>
                </a:spcAft>
                <a:defRPr/>
              </a:pPr>
              <a:t>25</a:t>
            </a:fld>
            <a:endParaRPr lang="en-US">
              <a:solidFill>
                <a:srgbClr val="3D3D3D"/>
              </a:solidFill>
              <a:latin typeface="Calisto MT"/>
              <a:ea typeface="+mn-ea"/>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descr="&quot;&quot;">
            <a:extLst>
              <a:ext uri="{FF2B5EF4-FFF2-40B4-BE49-F238E27FC236}">
                <a16:creationId xmlns:a16="http://schemas.microsoft.com/office/drawing/2014/main" xmlns="" id="{456ADB16-2B46-4547-AF35-11973522EDE7}"/>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3" name="Rectangle 72" descr="&quot;&quot;">
            <a:extLst>
              <a:ext uri="{FF2B5EF4-FFF2-40B4-BE49-F238E27FC236}">
                <a16:creationId xmlns:a16="http://schemas.microsoft.com/office/drawing/2014/main" xmlns="" id="{05BE733F-C60E-405A-92A0-0AFA47A849B8}"/>
              </a:ext>
            </a:extLst>
          </p:cNvPr>
          <p:cNvSpPr>
            <a:spLocks noGrp="1" noRot="1" noChangeAspect="1" noMove="1" noResize="1" noEditPoints="1" noAdjustHandles="1" noChangeArrowheads="1" noChangeShapeType="1" noTextEdit="1"/>
          </p:cNvSpPr>
          <p:nvPr/>
        </p:nvSpPr>
        <p:spPr>
          <a:xfrm>
            <a:off x="490538" y="485775"/>
            <a:ext cx="4175125" cy="5888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2" name="Título 1">
            <a:extLst>
              <a:ext uri="{FF2B5EF4-FFF2-40B4-BE49-F238E27FC236}">
                <a16:creationId xmlns:a16="http://schemas.microsoft.com/office/drawing/2014/main" xmlns="" id="{79570B96-209F-41EB-B167-18AE4331EA56}"/>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952500" y="1104900"/>
            <a:ext cx="3276600" cy="4622800"/>
          </a:xfrm>
        </p:spPr>
      </p:pic>
      <p:sp>
        <p:nvSpPr>
          <p:cNvPr id="86021" name="Marcador de contenido 2">
            <a:extLst>
              <a:ext uri="{FF2B5EF4-FFF2-40B4-BE49-F238E27FC236}">
                <a16:creationId xmlns:a16="http://schemas.microsoft.com/office/drawing/2014/main" xmlns="" id="{CBE8B002-8A34-4A59-BCBE-CCDA305DFC1C}"/>
              </a:ext>
            </a:extLst>
          </p:cNvPr>
          <p:cNvSpPr>
            <a:spLocks noGrp="1" noChangeArrowheads="1"/>
          </p:cNvSpPr>
          <p:nvPr>
            <p:ph idx="1"/>
          </p:nvPr>
        </p:nvSpPr>
        <p:spPr>
          <a:xfrm>
            <a:off x="5156200" y="1114425"/>
            <a:ext cx="6107113" cy="4624388"/>
          </a:xfrm>
        </p:spPr>
        <p:txBody>
          <a:bodyPr/>
          <a:lstStyle/>
          <a:p>
            <a:pPr algn="just">
              <a:lnSpc>
                <a:spcPct val="90000"/>
              </a:lnSpc>
            </a:pPr>
            <a:r>
              <a:rPr lang="es-ES" altLang="en-US" b="1">
                <a:latin typeface="Arial" panose="020B0604020202020204" pitchFamily="34" charset="0"/>
                <a:cs typeface="Arial" panose="020B0604020202020204" pitchFamily="34" charset="0"/>
              </a:rPr>
              <a:t>La previsibilidad del riesgo de violencia contra las mujeres en una situación particular, debe considerarse que el propio Estado tienen un deber de monitoreo y evaluación de la situación de la violencia contra las mujeres, que lo hace responsable de la ausencia de datos sociales fiables. </a:t>
            </a:r>
          </a:p>
          <a:p>
            <a:pPr algn="just">
              <a:lnSpc>
                <a:spcPct val="90000"/>
              </a:lnSpc>
            </a:pPr>
            <a:endParaRPr lang="es-ES" altLang="en-US" b="1">
              <a:latin typeface="Arial" panose="020B0604020202020204" pitchFamily="34" charset="0"/>
              <a:cs typeface="Arial" panose="020B0604020202020204" pitchFamily="34" charset="0"/>
            </a:endParaRPr>
          </a:p>
          <a:p>
            <a:pPr algn="just">
              <a:lnSpc>
                <a:spcPct val="90000"/>
              </a:lnSpc>
            </a:pPr>
            <a:r>
              <a:rPr lang="es-ES" altLang="en-US" b="1">
                <a:latin typeface="Arial" panose="020B0604020202020204" pitchFamily="34" charset="0"/>
                <a:cs typeface="Arial" panose="020B0604020202020204" pitchFamily="34" charset="0"/>
              </a:rPr>
              <a:t>En ese sentido, podríamos considerar que el deber reforzado de debida diligencia en la Convención Belém Do Pará actúa imponiendo un esfuerzo adicional relacionado con el conocimiento de las situaciones de riesgo y, por lo tanto, limita considerablemente el margen del Estado para invocar su desconocimiento sobre una situación particular. </a:t>
            </a:r>
          </a:p>
        </p:txBody>
      </p:sp>
      <p:sp>
        <p:nvSpPr>
          <p:cNvPr id="4" name="Marcador de número de diapositiva 3">
            <a:extLst>
              <a:ext uri="{FF2B5EF4-FFF2-40B4-BE49-F238E27FC236}">
                <a16:creationId xmlns:a16="http://schemas.microsoft.com/office/drawing/2014/main" xmlns="" id="{154E28A2-E31B-448C-A4B9-4A610C81A801}"/>
              </a:ext>
            </a:extLst>
          </p:cNvPr>
          <p:cNvSpPr>
            <a:spLocks noGrp="1"/>
          </p:cNvSpPr>
          <p:nvPr>
            <p:ph type="sldNum" sz="quarter" idx="12"/>
          </p:nvPr>
        </p:nvSpPr>
        <p:spPr>
          <a:xfrm>
            <a:off x="10558463" y="6424613"/>
            <a:ext cx="1052512" cy="365125"/>
          </a:xfrm>
        </p:spPr>
        <p:txBody>
          <a:bodyPr>
            <a:normAutofit/>
          </a:bodyPr>
          <a:lstStyle/>
          <a:p>
            <a:pPr eaLnBrk="1" fontAlgn="auto" hangingPunct="1">
              <a:spcBef>
                <a:spcPts val="0"/>
              </a:spcBef>
              <a:spcAft>
                <a:spcPts val="600"/>
              </a:spcAft>
              <a:defRPr/>
            </a:pPr>
            <a:fld id="{3E60FE94-3452-40CD-A612-BE2F0099B9B3}" type="slidenum">
              <a:rPr lang="es-MX">
                <a:solidFill>
                  <a:prstClr val="black">
                    <a:lumMod val="75000"/>
                    <a:lumOff val="25000"/>
                  </a:prstClr>
                </a:solidFill>
                <a:latin typeface="Calisto MT"/>
                <a:ea typeface="+mn-ea"/>
              </a:rPr>
              <a:pPr eaLnBrk="1" fontAlgn="auto" hangingPunct="1">
                <a:spcBef>
                  <a:spcPts val="0"/>
                </a:spcBef>
                <a:spcAft>
                  <a:spcPts val="600"/>
                </a:spcAft>
                <a:defRPr/>
              </a:pPr>
              <a:t>26</a:t>
            </a:fld>
            <a:endParaRPr lang="es-MX">
              <a:solidFill>
                <a:prstClr val="black">
                  <a:lumMod val="75000"/>
                  <a:lumOff val="25000"/>
                </a:prstClr>
              </a:solidFill>
              <a:latin typeface="Calisto MT"/>
              <a:ea typeface="+mn-ea"/>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D28B0EFD-A115-4CEB-B7EA-F3BCEA84A911}"/>
              </a:ext>
            </a:extLst>
          </p:cNvPr>
          <p:cNvSpPr>
            <a:spLocks noGrp="1"/>
          </p:cNvSpPr>
          <p:nvPr>
            <p:ph type="sldNum" sz="quarter" idx="12"/>
          </p:nvPr>
        </p:nvSpPr>
        <p:spPr/>
        <p:txBody>
          <a:bodyPr/>
          <a:lstStyle/>
          <a:p>
            <a:pPr eaLnBrk="1" fontAlgn="auto" hangingPunct="1">
              <a:spcBef>
                <a:spcPts val="0"/>
              </a:spcBef>
              <a:spcAft>
                <a:spcPts val="0"/>
              </a:spcAft>
              <a:defRPr/>
            </a:pPr>
            <a:fld id="{9B48A163-8F4B-43D2-9DF1-5A483A977BF2}" type="slidenum">
              <a:rPr lang="es-MX">
                <a:solidFill>
                  <a:srgbClr val="903163"/>
                </a:solidFill>
                <a:latin typeface="Calisto MT"/>
                <a:ea typeface="+mn-ea"/>
              </a:rPr>
              <a:pPr eaLnBrk="1" fontAlgn="auto" hangingPunct="1">
                <a:spcBef>
                  <a:spcPts val="0"/>
                </a:spcBef>
                <a:spcAft>
                  <a:spcPts val="0"/>
                </a:spcAft>
                <a:defRPr/>
              </a:pPr>
              <a:t>27</a:t>
            </a:fld>
            <a:endParaRPr lang="es-MX">
              <a:solidFill>
                <a:srgbClr val="903163"/>
              </a:solidFill>
              <a:latin typeface="Calisto MT"/>
              <a:ea typeface="+mn-ea"/>
            </a:endParaRPr>
          </a:p>
        </p:txBody>
      </p:sp>
      <p:sp>
        <p:nvSpPr>
          <p:cNvPr id="70657" name="Marcador de contenido 2">
            <a:extLst>
              <a:ext uri="{FF2B5EF4-FFF2-40B4-BE49-F238E27FC236}">
                <a16:creationId xmlns:a16="http://schemas.microsoft.com/office/drawing/2014/main" xmlns="" id="{A1141FFD-4A41-4958-B309-304DA5DAC6A0}"/>
              </a:ext>
            </a:extLst>
          </p:cNvPr>
          <p:cNvSpPr>
            <a:spLocks noGrp="1"/>
          </p:cNvSpPr>
          <p:nvPr>
            <p:ph idx="4294967295"/>
          </p:nvPr>
        </p:nvSpPr>
        <p:spPr>
          <a:xfrm>
            <a:off x="1752600" y="1103313"/>
            <a:ext cx="8686800" cy="5218112"/>
          </a:xfrm>
        </p:spPr>
        <p:txBody>
          <a:bodyPr rtlCol="0">
            <a:normAutofit/>
          </a:bodyPr>
          <a:lstStyle/>
          <a:p>
            <a:pPr marL="0" indent="0" algn="ctr" fontAlgn="auto">
              <a:buFont typeface="Wingdings 2" panose="05020102010507070707" pitchFamily="18" charset="2"/>
              <a:buNone/>
              <a:defRPr/>
            </a:pPr>
            <a:r>
              <a:rPr lang="es-ES" sz="2400" b="1" dirty="0">
                <a:solidFill>
                  <a:srgbClr val="000000"/>
                </a:solidFill>
                <a:latin typeface="Verdana" panose="020B0604030504040204" pitchFamily="34" charset="0"/>
                <a:ea typeface="Verdana" panose="020B0604030504040204" pitchFamily="34" charset="0"/>
                <a:cs typeface="Verdana" panose="020B0604030504040204" pitchFamily="34" charset="0"/>
              </a:rPr>
              <a:t>Se ha logrado establecer la vinculación entre el incumplimiento de los deberes de adopción de políticas públicas, de mecanismos idóneos y efectivos de protección judicial y de adecuación normativa, con las circunstancias que contribuyen a que las instituciones públicas no logren prever ni evitar los crímenes. </a:t>
            </a:r>
          </a:p>
          <a:p>
            <a:pPr marL="306000" indent="-306000" algn="just" fontAlgn="auto">
              <a:defRPr/>
            </a:pPr>
            <a:endParaRPr lang="es-ES" sz="2400" b="1" dirty="0">
              <a:solidFill>
                <a:srgbClr val="000000"/>
              </a:solidFill>
              <a:latin typeface="Calibri" charset="0"/>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A0D98-09B0-428D-B4AD-806172F34143}"/>
              </a:ext>
            </a:extLst>
          </p:cNvPr>
          <p:cNvSpPr>
            <a:spLocks noGrp="1" noChangeArrowheads="1"/>
          </p:cNvSpPr>
          <p:nvPr>
            <p:ph type="title" idx="4294967295"/>
          </p:nvPr>
        </p:nvSpPr>
        <p:spPr bwMode="auto">
          <a:xfrm>
            <a:off x="411163" y="434975"/>
            <a:ext cx="11780837"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z="2000" b="1" cap="none">
                <a:solidFill>
                  <a:schemeClr val="accent1"/>
                </a:solidFill>
                <a:latin typeface="Verdana" panose="020B0604030504040204" pitchFamily="34" charset="0"/>
              </a:rPr>
              <a:t>Criterios a partir de casos de violaciones a derechos humanos de las mujeres:</a:t>
            </a:r>
            <a:endParaRPr lang="en-US" altLang="en-US" sz="2000" cap="none">
              <a:solidFill>
                <a:schemeClr val="accent1"/>
              </a:solidFill>
              <a:latin typeface="Verdana" panose="020B0604030504040204" pitchFamily="34" charset="0"/>
            </a:endParaRPr>
          </a:p>
        </p:txBody>
      </p:sp>
      <p:sp>
        <p:nvSpPr>
          <p:cNvPr id="3" name="Content Placeholder 2">
            <a:extLst>
              <a:ext uri="{FF2B5EF4-FFF2-40B4-BE49-F238E27FC236}">
                <a16:creationId xmlns:a16="http://schemas.microsoft.com/office/drawing/2014/main" xmlns="" id="{07EDBB2B-D1B5-435E-82DA-D51FAE6A259F}"/>
              </a:ext>
            </a:extLst>
          </p:cNvPr>
          <p:cNvSpPr>
            <a:spLocks noGrp="1"/>
          </p:cNvSpPr>
          <p:nvPr>
            <p:ph sz="quarter" idx="4294967295"/>
          </p:nvPr>
        </p:nvSpPr>
        <p:spPr>
          <a:xfrm>
            <a:off x="765175" y="1371600"/>
            <a:ext cx="10650538" cy="5181600"/>
          </a:xfrm>
        </p:spPr>
        <p:txBody>
          <a:bodyPr/>
          <a:lstStyle/>
          <a:p>
            <a:pPr algn="just" eaLnBrk="1" hangingPunct="1">
              <a:lnSpc>
                <a:spcPct val="80000"/>
              </a:lnSpc>
              <a:buFont typeface="Wingdings" panose="05000000000000000000" pitchFamily="2" charset="2"/>
              <a:buChar char="v"/>
            </a:pPr>
            <a:r>
              <a:rPr lang="es-ES" altLang="en-US" sz="2000">
                <a:solidFill>
                  <a:schemeClr val="tx1"/>
                </a:solidFill>
                <a:latin typeface="Verdana" panose="020B0604030504040204" pitchFamily="34" charset="0"/>
              </a:rPr>
              <a:t>Por autoridad competente: hermanas González Pérez, Inés Fernández, Valentina Rosendo.</a:t>
            </a:r>
          </a:p>
          <a:p>
            <a:pPr algn="just" eaLnBrk="1" hangingPunct="1">
              <a:lnSpc>
                <a:spcPct val="80000"/>
              </a:lnSpc>
              <a:buFont typeface="Wingdings" panose="05000000000000000000" pitchFamily="2" charset="2"/>
              <a:buChar char="v"/>
            </a:pPr>
            <a:r>
              <a:rPr lang="es-ES" altLang="en-US" sz="2000">
                <a:solidFill>
                  <a:schemeClr val="tx1"/>
                </a:solidFill>
                <a:latin typeface="Verdana" panose="020B0604030504040204" pitchFamily="34" charset="0"/>
              </a:rPr>
              <a:t>Investigación oficiosa (“</a:t>
            </a:r>
            <a:r>
              <a:rPr lang="es-ES" altLang="en-US" sz="2000" i="1">
                <a:solidFill>
                  <a:schemeClr val="tx1"/>
                </a:solidFill>
                <a:latin typeface="Verdana" panose="020B0604030504040204" pitchFamily="34" charset="0"/>
              </a:rPr>
              <a:t>ex officio</a:t>
            </a:r>
            <a:r>
              <a:rPr lang="es-ES" altLang="en-US" sz="2000">
                <a:solidFill>
                  <a:schemeClr val="tx1"/>
                </a:solidFill>
                <a:latin typeface="Verdana" panose="020B0604030504040204" pitchFamily="34" charset="0"/>
              </a:rPr>
              <a:t>”), oportuna y con participación</a:t>
            </a:r>
          </a:p>
          <a:p>
            <a:pPr algn="just" eaLnBrk="1" hangingPunct="1">
              <a:lnSpc>
                <a:spcPct val="80000"/>
              </a:lnSpc>
              <a:buFont typeface="Wingdings" panose="05000000000000000000" pitchFamily="2" charset="2"/>
              <a:buChar char="v"/>
            </a:pPr>
            <a:r>
              <a:rPr lang="es-ES" altLang="en-US" sz="2000">
                <a:solidFill>
                  <a:schemeClr val="tx1"/>
                </a:solidFill>
                <a:latin typeface="Verdana" panose="020B0604030504040204" pitchFamily="34" charset="0"/>
              </a:rPr>
              <a:t>Con debida diligencia: </a:t>
            </a:r>
          </a:p>
          <a:p>
            <a:pPr lvl="1" algn="just" eaLnBrk="1" hangingPunct="1">
              <a:lnSpc>
                <a:spcPct val="80000"/>
              </a:lnSpc>
              <a:buFont typeface="Wingdings" panose="05000000000000000000" pitchFamily="2" charset="2"/>
              <a:buChar char="§"/>
            </a:pPr>
            <a:r>
              <a:rPr lang="es-ES" altLang="en-US" sz="2000">
                <a:solidFill>
                  <a:schemeClr val="tx1"/>
                </a:solidFill>
                <a:latin typeface="Verdana" panose="020B0604030504040204" pitchFamily="34" charset="0"/>
              </a:rPr>
              <a:t>Violencia de género: Campo Algodonero, Paloma Escobar; Inés Fernández y Valentina Rosendo Cantú</a:t>
            </a:r>
          </a:p>
          <a:p>
            <a:pPr algn="just" eaLnBrk="1" hangingPunct="1">
              <a:lnSpc>
                <a:spcPct val="80000"/>
              </a:lnSpc>
              <a:buFont typeface="Wingdings" panose="05000000000000000000" pitchFamily="2" charset="2"/>
              <a:buChar char="v"/>
            </a:pPr>
            <a:r>
              <a:rPr lang="es-ES" altLang="en-US" sz="2000">
                <a:solidFill>
                  <a:schemeClr val="tx1"/>
                </a:solidFill>
                <a:latin typeface="Verdana" panose="020B0604030504040204" pitchFamily="34" charset="0"/>
              </a:rPr>
              <a:t>Tomando en cuenta las particularidades de las víctimas: Valentina Rosendo</a:t>
            </a:r>
          </a:p>
          <a:p>
            <a:pPr algn="just" eaLnBrk="1" hangingPunct="1">
              <a:lnSpc>
                <a:spcPct val="80000"/>
              </a:lnSpc>
              <a:buFont typeface="Wingdings" panose="05000000000000000000" pitchFamily="2" charset="2"/>
              <a:buChar char="v"/>
            </a:pPr>
            <a:r>
              <a:rPr lang="es-ES" altLang="en-US" sz="2000">
                <a:solidFill>
                  <a:schemeClr val="tx1"/>
                </a:solidFill>
                <a:latin typeface="Verdana" panose="020B0604030504040204" pitchFamily="34" charset="0"/>
              </a:rPr>
              <a:t>Garantizando la seguridad de los sujetos procesales: Valentina</a:t>
            </a:r>
          </a:p>
          <a:p>
            <a:pPr algn="just" eaLnBrk="1" hangingPunct="1">
              <a:lnSpc>
                <a:spcPct val="80000"/>
              </a:lnSpc>
              <a:buFont typeface="Wingdings" panose="05000000000000000000" pitchFamily="2" charset="2"/>
              <a:buChar char="v"/>
            </a:pPr>
            <a:r>
              <a:rPr lang="es-ES" altLang="en-US" sz="2000">
                <a:solidFill>
                  <a:schemeClr val="tx1"/>
                </a:solidFill>
                <a:latin typeface="Verdana" panose="020B0604030504040204" pitchFamily="34" charset="0"/>
              </a:rPr>
              <a:t>Teniendo como objetivo la sanción de los responsables y la verdad: Campo Algodonero</a:t>
            </a:r>
          </a:p>
          <a:p>
            <a:pPr algn="just" eaLnBrk="1" hangingPunct="1">
              <a:lnSpc>
                <a:spcPct val="80000"/>
              </a:lnSpc>
              <a:buFont typeface="Wingdings" panose="05000000000000000000" pitchFamily="2" charset="2"/>
              <a:buChar char="v"/>
            </a:pPr>
            <a:r>
              <a:rPr lang="es-ES" altLang="en-US" sz="2000">
                <a:solidFill>
                  <a:schemeClr val="tx1"/>
                </a:solidFill>
                <a:latin typeface="Verdana" panose="020B0604030504040204" pitchFamily="34" charset="0"/>
              </a:rPr>
              <a:t>Previendo la existencia de recursos judiciales: Inés Fernández, Valentina Rosendo.</a:t>
            </a:r>
            <a:endParaRPr lang="en-US" altLang="en-US" sz="2000">
              <a:solidFill>
                <a:schemeClr val="tx1"/>
              </a:solidFill>
              <a:latin typeface="Verdana" panose="020B060403050404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CuadroTexto 1">
            <a:extLst>
              <a:ext uri="{FF2B5EF4-FFF2-40B4-BE49-F238E27FC236}">
                <a16:creationId xmlns:a16="http://schemas.microsoft.com/office/drawing/2014/main" xmlns="" id="{F20A88EA-813D-425E-ABA6-5940B95C0CB5}"/>
              </a:ext>
            </a:extLst>
          </p:cNvPr>
          <p:cNvSpPr txBox="1">
            <a:spLocks noChangeArrowheads="1"/>
          </p:cNvSpPr>
          <p:nvPr/>
        </p:nvSpPr>
        <p:spPr bwMode="auto">
          <a:xfrm>
            <a:off x="1774825" y="1317625"/>
            <a:ext cx="943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ea typeface="ＭＳ Ｐゴシック" panose="020B0600070205080204" pitchFamily="34" charset="-128"/>
              </a:defRPr>
            </a:lvl1pPr>
            <a:lvl2pPr marL="742950" indent="-285750">
              <a:defRPr>
                <a:solidFill>
                  <a:schemeClr val="tx1"/>
                </a:solidFill>
                <a:latin typeface="Gill Sans MT" panose="020B0502020104020203" pitchFamily="34" charset="0"/>
                <a:ea typeface="ＭＳ Ｐゴシック" panose="020B0600070205080204" pitchFamily="34" charset="-128"/>
              </a:defRPr>
            </a:lvl2pPr>
            <a:lvl3pPr marL="1143000" indent="-228600">
              <a:defRPr>
                <a:solidFill>
                  <a:schemeClr val="tx1"/>
                </a:solidFill>
                <a:latin typeface="Gill Sans MT" panose="020B0502020104020203" pitchFamily="34" charset="0"/>
                <a:ea typeface="ＭＳ Ｐゴシック" panose="020B0600070205080204" pitchFamily="34" charset="-128"/>
              </a:defRPr>
            </a:lvl3pPr>
            <a:lvl4pPr marL="1600200" indent="-228600">
              <a:defRPr>
                <a:solidFill>
                  <a:schemeClr val="tx1"/>
                </a:solidFill>
                <a:latin typeface="Gill Sans MT" panose="020B0502020104020203" pitchFamily="34" charset="0"/>
                <a:ea typeface="ＭＳ Ｐゴシック" panose="020B0600070205080204" pitchFamily="34" charset="-128"/>
              </a:defRPr>
            </a:lvl4pPr>
            <a:lvl5pPr marL="2057400" indent="-228600">
              <a:defRPr>
                <a:solidFill>
                  <a:schemeClr val="tx1"/>
                </a:solidFill>
                <a:latin typeface="Gill Sans MT" panose="020B0502020104020203"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r>
              <a:rPr lang="es-MX" altLang="en-US"/>
              <a:t>)</a:t>
            </a:r>
          </a:p>
        </p:txBody>
      </p:sp>
      <p:sp>
        <p:nvSpPr>
          <p:cNvPr id="3" name="Título 2">
            <a:extLst>
              <a:ext uri="{FF2B5EF4-FFF2-40B4-BE49-F238E27FC236}">
                <a16:creationId xmlns:a16="http://schemas.microsoft.com/office/drawing/2014/main" xmlns="" id="{F765A6AC-2174-4533-A040-926D9B4EE599}"/>
              </a:ext>
            </a:extLst>
          </p:cNvPr>
          <p:cNvSpPr>
            <a:spLocks noGrp="1"/>
          </p:cNvSpPr>
          <p:nvPr>
            <p:ph type="title"/>
          </p:nvPr>
        </p:nvSpPr>
        <p:spPr>
          <a:xfrm>
            <a:off x="581025" y="701675"/>
            <a:ext cx="11029950" cy="1014413"/>
          </a:xfrm>
        </p:spPr>
        <p:txBody>
          <a:bodyPr>
            <a:noAutofit/>
          </a:bodyPr>
          <a:lstStyle/>
          <a:p>
            <a:pPr algn="just">
              <a:defRPr/>
            </a:pPr>
            <a:r>
              <a:rPr lang="es-MX" sz="2000" dirty="0"/>
              <a:t>Principios importantes vinculados con la obligación de los Estados de actuar con la debida diligencia y de garantizar un adecuado acceso a la justicia ante casos de violencia sexual</a:t>
            </a:r>
            <a:endParaRPr lang="es-ES_tradnl" sz="2000" dirty="0"/>
          </a:p>
        </p:txBody>
      </p:sp>
      <p:sp>
        <p:nvSpPr>
          <p:cNvPr id="4" name="Marcador de contenido 3">
            <a:extLst>
              <a:ext uri="{FF2B5EF4-FFF2-40B4-BE49-F238E27FC236}">
                <a16:creationId xmlns:a16="http://schemas.microsoft.com/office/drawing/2014/main" xmlns="" id="{FF0E5F9B-E19E-44DC-824A-0430F3647F3B}"/>
              </a:ext>
            </a:extLst>
          </p:cNvPr>
          <p:cNvSpPr>
            <a:spLocks noGrp="1"/>
          </p:cNvSpPr>
          <p:nvPr>
            <p:ph idx="1"/>
          </p:nvPr>
        </p:nvSpPr>
        <p:spPr>
          <a:xfrm>
            <a:off x="581025" y="2181225"/>
            <a:ext cx="11029950" cy="4327525"/>
          </a:xfrm>
        </p:spPr>
        <p:txBody>
          <a:bodyPr/>
          <a:lstStyle/>
          <a:p>
            <a:pPr>
              <a:buFont typeface="Wingdings 2" pitchFamily="2" charset="2"/>
              <a:buChar char=""/>
              <a:defRPr/>
            </a:pPr>
            <a:r>
              <a:rPr lang="es-MX" sz="1600" dirty="0"/>
              <a:t>a) la violación sexual constituye una forma paradigmática de violencia contra las mujeres cuyas consecuencias, incluso, trascienden a la persona de la víctima;</a:t>
            </a:r>
          </a:p>
          <a:p>
            <a:pPr>
              <a:buFont typeface="Wingdings 2" pitchFamily="2" charset="2"/>
              <a:buChar char=""/>
              <a:defRPr/>
            </a:pPr>
            <a:r>
              <a:rPr lang="es-MX" sz="1600" dirty="0"/>
              <a:t> b) una violación sexual puede constituir tortura aún cuando consista en un solo hecho u ocurra fuera de instalaciones estatales, si existe intencionalidad, sufrimiento severo y una finalidad por parte de los perpetradores; </a:t>
            </a:r>
          </a:p>
          <a:p>
            <a:pPr>
              <a:buFont typeface="Wingdings 2" pitchFamily="2" charset="2"/>
              <a:buChar char=""/>
              <a:defRPr/>
            </a:pPr>
            <a:r>
              <a:rPr lang="es-MX" sz="1600" b="1" dirty="0"/>
              <a:t>c) una violación sexual vulnera valores y aspectos esenciales de la vida privada de una persona, supone una intromisión en su vida sexual, anulando su derecho a tomar libremente las decisiones respecto con quien tener relaciones sexuales, la cual es una de las decisiones más personales e íntimas, y sobre las funciones corporales básicas; </a:t>
            </a:r>
          </a:p>
          <a:p>
            <a:pPr>
              <a:buFont typeface="Wingdings 2" pitchFamily="2" charset="2"/>
              <a:buChar char=""/>
              <a:defRPr/>
            </a:pPr>
            <a:r>
              <a:rPr lang="es-MX" sz="1600" b="1" dirty="0"/>
              <a:t>d) ante un acto de violencia contra una mujer, resulta particularmente importante que las autoridades a cargo de la investigación la lleven adelante con determinación y eficacia, teniendo en cuenta el deber de la sociedad de rechazar la violencia contra las mujeres y las obligaciones del Estado de erradicarla y de brindar confianza a las víctimas en las instituciones estatales para su protección; </a:t>
            </a:r>
          </a:p>
          <a:p>
            <a:pPr>
              <a:buFont typeface="Wingdings 2" pitchFamily="2" charset="2"/>
              <a:buChar char=""/>
              <a:defRPr/>
            </a:pPr>
            <a:r>
              <a:rPr lang="es-MX" sz="1600" b="1" dirty="0"/>
              <a:t>e) la investigación en casos de violencia sexual debe intentar evitar en lo posible la revictimización o reexperimentación de la profunda experiencia traumática; </a:t>
            </a:r>
          </a:p>
          <a:p>
            <a:pPr>
              <a:buFont typeface="Wingdings 2" pitchFamily="2" charset="2"/>
              <a:buChar char=""/>
              <a:defRPr/>
            </a:pPr>
            <a:r>
              <a:rPr lang="es-MX" sz="1600" b="1" dirty="0"/>
              <a:t>f) la declaración de la víctima sobre un hecho de violencia sexual es fundamental en la investigación, juzgamiento y sanción de los hechos. </a:t>
            </a:r>
          </a:p>
          <a:p>
            <a:pPr marL="0" indent="0" algn="r">
              <a:buFont typeface="Wingdings 2" pitchFamily="2" charset="2"/>
              <a:buNone/>
              <a:defRPr/>
            </a:pPr>
            <a:r>
              <a:rPr lang="es-MX" dirty="0"/>
              <a:t>(Inés Fernández y Valentina Rosendo vs. México)</a:t>
            </a:r>
            <a:endParaRPr lang="es-ES_tradnl"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6DAFBF-EF2F-4391-9766-F35B70C351AD}"/>
              </a:ext>
            </a:extLst>
          </p:cNvPr>
          <p:cNvSpPr>
            <a:spLocks noGrp="1" noChangeArrowheads="1"/>
          </p:cNvSpPr>
          <p:nvPr>
            <p:ph type="title"/>
          </p:nvPr>
        </p:nvSpPr>
        <p:spPr>
          <a:xfrm>
            <a:off x="581025" y="701675"/>
            <a:ext cx="11029950" cy="1014413"/>
          </a:xfrm>
        </p:spPr>
        <p:txBody>
          <a:bodyPr>
            <a:normAutofit fontScale="90000"/>
          </a:bodyPr>
          <a:lstStyle/>
          <a:p>
            <a:pPr algn="ctr" eaLnBrk="1" hangingPunct="1">
              <a:defRPr/>
            </a:pPr>
            <a:r>
              <a:rPr lang="es-MX" altLang="es-MX" sz="3200" b="1" dirty="0">
                <a:effectLst>
                  <a:outerShdw blurRad="38100" dist="38100" dir="2700000" algn="tl">
                    <a:srgbClr val="212121"/>
                  </a:outerShdw>
                </a:effectLst>
                <a:latin typeface="Bookman Old Style" panose="02050604050505020204" pitchFamily="18" charset="0"/>
              </a:rPr>
              <a:t>La discriminación y la violencia contra las mujeres:</a:t>
            </a:r>
            <a:endParaRPr lang="es-ES" altLang="es-MX" sz="3200" b="1" dirty="0">
              <a:effectLst>
                <a:outerShdw blurRad="38100" dist="38100" dir="2700000" algn="tl">
                  <a:srgbClr val="212121"/>
                </a:outerShdw>
              </a:effectLst>
              <a:latin typeface="Bookman Old Style" panose="02050604050505020204" pitchFamily="18" charset="0"/>
            </a:endParaRPr>
          </a:p>
        </p:txBody>
      </p:sp>
      <p:sp>
        <p:nvSpPr>
          <p:cNvPr id="6147" name="Rectangle 3">
            <a:extLst>
              <a:ext uri="{FF2B5EF4-FFF2-40B4-BE49-F238E27FC236}">
                <a16:creationId xmlns:a16="http://schemas.microsoft.com/office/drawing/2014/main" xmlns="" id="{F7E43F46-E51A-4C3C-9451-A14F9870A066}"/>
              </a:ext>
            </a:extLst>
          </p:cNvPr>
          <p:cNvSpPr>
            <a:spLocks noGrp="1" noChangeArrowheads="1"/>
          </p:cNvSpPr>
          <p:nvPr>
            <p:ph type="body" idx="1"/>
          </p:nvPr>
        </p:nvSpPr>
        <p:spPr>
          <a:xfrm>
            <a:off x="1116013" y="2436813"/>
            <a:ext cx="9959975" cy="3719512"/>
          </a:xfrm>
        </p:spPr>
        <p:txBody>
          <a:bodyPr/>
          <a:lstStyle/>
          <a:p>
            <a:pPr>
              <a:buFont typeface="Wingdings 2" pitchFamily="2" charset="2"/>
              <a:buChar char=""/>
              <a:defRPr/>
            </a:pPr>
            <a:r>
              <a:rPr lang="es-MX" dirty="0">
                <a:latin typeface="Verdana" panose="020B0604030504040204" pitchFamily="34" charset="0"/>
                <a:ea typeface="Verdana" panose="020B0604030504040204" pitchFamily="34" charset="0"/>
                <a:cs typeface="Verdana" panose="020B0604030504040204" pitchFamily="34" charset="0"/>
              </a:rPr>
              <a:t>Constituyen obstáculos para alcanzar el principio universal de igualdad de derechos y el respeto a la dignidad.</a:t>
            </a:r>
          </a:p>
          <a:p>
            <a:pPr>
              <a:buFont typeface="Wingdings 2" pitchFamily="2" charset="2"/>
              <a:buChar char=""/>
              <a:defRPr/>
            </a:pPr>
            <a:r>
              <a:rPr lang="es-MX" dirty="0">
                <a:latin typeface="Verdana" panose="020B0604030504040204" pitchFamily="34" charset="0"/>
                <a:ea typeface="Verdana" panose="020B0604030504040204" pitchFamily="34" charset="0"/>
                <a:cs typeface="Verdana" panose="020B0604030504040204" pitchFamily="34" charset="0"/>
              </a:rPr>
              <a:t>Ambas se contraponen a dicho principio porque impiden el acceso de las mujeres a oportunidades y limitan el disfrute de derechos.</a:t>
            </a:r>
          </a:p>
          <a:p>
            <a:pPr>
              <a:buFont typeface="Wingdings 2" pitchFamily="2" charset="2"/>
              <a:buChar char=""/>
              <a:defRPr/>
            </a:pPr>
            <a:r>
              <a:rPr lang="es-MX" dirty="0">
                <a:latin typeface="Verdana" panose="020B0604030504040204" pitchFamily="34" charset="0"/>
                <a:ea typeface="Verdana" panose="020B0604030504040204" pitchFamily="34" charset="0"/>
                <a:cs typeface="Verdana" panose="020B0604030504040204" pitchFamily="34" charset="0"/>
              </a:rPr>
              <a:t>Son obstáculo para el mejoramiento del bienestar y el desarrollo de las posibilidades de las mujeres para realizar las  opciones que se les presentan (participación en el mercado de trabajo, en la vida pública).</a:t>
            </a:r>
          </a:p>
          <a:p>
            <a:pPr>
              <a:buFont typeface="Wingdings 2" pitchFamily="2" charset="2"/>
              <a:buChar char=""/>
              <a:defRPr/>
            </a:pPr>
            <a:r>
              <a:rPr lang="es-MX" dirty="0">
                <a:latin typeface="Verdana" panose="020B0604030504040204" pitchFamily="34" charset="0"/>
                <a:ea typeface="Verdana" panose="020B0604030504040204" pitchFamily="34" charset="0"/>
                <a:cs typeface="Verdana" panose="020B0604030504040204" pitchFamily="34" charset="0"/>
              </a:rPr>
              <a:t>Constituye un mecanismo de control sustentado en relaciones de poder.</a:t>
            </a:r>
          </a:p>
          <a:p>
            <a:pPr marL="0" indent="0">
              <a:buFont typeface="Wingdings 2" pitchFamily="2" charset="2"/>
              <a:buNone/>
              <a:defRPr/>
            </a:pPr>
            <a:endParaRPr lang="es-MX" dirty="0">
              <a:latin typeface="Verdana" panose="020B0604030504040204" pitchFamily="34" charset="0"/>
              <a:ea typeface="Verdana" panose="020B0604030504040204" pitchFamily="34" charset="0"/>
              <a:cs typeface="Verdana" panose="020B0604030504040204" pitchFamily="34" charset="0"/>
            </a:endParaRPr>
          </a:p>
          <a:p>
            <a:pPr marL="0" indent="0" algn="ctr">
              <a:buFont typeface="Wingdings 2" pitchFamily="2" charset="2"/>
              <a:buNone/>
              <a:defRPr/>
            </a:pPr>
            <a:r>
              <a:rPr lang="es-MX" dirty="0">
                <a:latin typeface="Verdana" panose="020B0604030504040204" pitchFamily="34" charset="0"/>
                <a:ea typeface="Verdana" panose="020B0604030504040204" pitchFamily="34" charset="0"/>
                <a:cs typeface="Verdana" panose="020B0604030504040204" pitchFamily="34" charset="0"/>
              </a:rPr>
              <a:t>MECANISMO EFECTIVO PARA PERPETUAR LAS CONDICIONES DE SUBORDINACIÓN Y EXCLUSIÓN DE LAS MUJERES </a:t>
            </a:r>
          </a:p>
          <a:p>
            <a:pPr eaLnBrk="1" hangingPunct="1">
              <a:lnSpc>
                <a:spcPct val="80000"/>
              </a:lnSpc>
              <a:buFontTx/>
              <a:buNone/>
              <a:defRPr/>
            </a:pPr>
            <a:endParaRPr lang="es-MX" altLang="es-MX" sz="2800" b="1" u="sng" dirty="0">
              <a:effectLst>
                <a:outerShdw blurRad="38100" dist="38100" dir="2700000" algn="tl">
                  <a:srgbClr val="212121"/>
                </a:outerShdw>
              </a:effectLst>
              <a:latin typeface="Arial" panose="020B0604020202020204" pitchFamily="34" charset="0"/>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54B368-BE11-4B1E-908A-DD728ABE03A0}"/>
              </a:ext>
            </a:extLst>
          </p:cNvPr>
          <p:cNvSpPr>
            <a:spLocks noGrp="1"/>
          </p:cNvSpPr>
          <p:nvPr>
            <p:ph type="title"/>
          </p:nvPr>
        </p:nvSpPr>
        <p:spPr>
          <a:xfrm>
            <a:off x="581025" y="701675"/>
            <a:ext cx="11029950" cy="1014413"/>
          </a:xfrm>
        </p:spPr>
        <p:txBody>
          <a:bodyPr/>
          <a:lstStyle/>
          <a:p>
            <a:pPr>
              <a:defRPr/>
            </a:pPr>
            <a:r>
              <a:rPr lang="es-MX" dirty="0"/>
              <a:t>Prohibición a los funcionarios judiciales de efectuar prácticas discriminatorias </a:t>
            </a:r>
          </a:p>
        </p:txBody>
      </p:sp>
      <p:sp>
        <p:nvSpPr>
          <p:cNvPr id="27650" name="Marcador de contenido 2">
            <a:extLst>
              <a:ext uri="{FF2B5EF4-FFF2-40B4-BE49-F238E27FC236}">
                <a16:creationId xmlns:a16="http://schemas.microsoft.com/office/drawing/2014/main" xmlns="" id="{C3F7C522-6CC6-49F4-97DA-56028A53EBF5}"/>
              </a:ext>
            </a:extLst>
          </p:cNvPr>
          <p:cNvSpPr>
            <a:spLocks noGrp="1"/>
          </p:cNvSpPr>
          <p:nvPr>
            <p:ph idx="1"/>
          </p:nvPr>
        </p:nvSpPr>
        <p:spPr>
          <a:xfrm>
            <a:off x="581025" y="2181225"/>
            <a:ext cx="11029950" cy="3678238"/>
          </a:xfrm>
        </p:spPr>
        <p:txBody>
          <a:bodyPr/>
          <a:lstStyle/>
          <a:p>
            <a:r>
              <a:rPr lang="es-MX" altLang="es-MX" sz="2000"/>
              <a:t>En este aspecto, la Corte Interamericana ha señalado: […] el estereotipo de género se refiere a una pre-concepción de atributos o características poseídas o papeles que son o deberían ser ejecutados por hombres y mujeres respectivamente. […] La creación y uso de estereotipos se convierte en una de las causas y consecuencias de la violencia de género en contra de la mujer (Campo Algodonero).</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4A16566-D2B8-4D8E-B6CD-E743E7A83818}"/>
              </a:ext>
            </a:extLst>
          </p:cNvPr>
          <p:cNvSpPr/>
          <p:nvPr/>
        </p:nvSpPr>
        <p:spPr>
          <a:xfrm>
            <a:off x="1497013" y="2065338"/>
            <a:ext cx="9780587" cy="3046412"/>
          </a:xfrm>
          <a:prstGeom prst="rect">
            <a:avLst/>
          </a:prstGeom>
        </p:spPr>
        <p:txBody>
          <a:bodyPr>
            <a:spAutoFit/>
          </a:bodyPr>
          <a:lstStyle/>
          <a:p>
            <a:pPr algn="ctr">
              <a:defRPr/>
            </a:pPr>
            <a:r>
              <a:rPr lang="es-MX" sz="3600"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No pueden utilizarse estereotipos de género en la labor de investigación y juzgamiento de los casos de violencia contra las mujeres</a:t>
            </a:r>
          </a:p>
          <a:p>
            <a:pPr>
              <a:defRPr/>
            </a:pPr>
            <a:endParaRPr lang="es-MX" sz="2400" dirty="0">
              <a:latin typeface="Verdana" panose="020B0604030504040204" pitchFamily="34" charset="0"/>
              <a:ea typeface="Verdana" panose="020B0604030504040204" pitchFamily="34" charset="0"/>
              <a:cs typeface="Verdana" panose="020B0604030504040204" pitchFamily="34" charset="0"/>
            </a:endParaRPr>
          </a:p>
          <a:p>
            <a:pPr algn="ctr">
              <a:defRPr/>
            </a:pPr>
            <a:r>
              <a:rPr lang="es-MX" sz="2000" b="1" dirty="0">
                <a:latin typeface="Verdana" panose="020B0604030504040204" pitchFamily="34" charset="0"/>
                <a:ea typeface="Verdana" panose="020B0604030504040204" pitchFamily="34" charset="0"/>
                <a:cs typeface="Verdana" panose="020B0604030504040204" pitchFamily="34" charset="0"/>
              </a:rPr>
              <a:t>(Corte IDH, Comité CEDAW, CIDH)</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xmlns="" id="{8827B222-E5FE-4C05-B745-408786698B2D}"/>
              </a:ext>
            </a:extLst>
          </p:cNvPr>
          <p:cNvSpPr txBox="1"/>
          <p:nvPr/>
        </p:nvSpPr>
        <p:spPr>
          <a:xfrm>
            <a:off x="620713" y="2043113"/>
            <a:ext cx="10998200" cy="45243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a:defRPr>
                <a:solidFill>
                  <a:schemeClr val="tx1"/>
                </a:solidFill>
                <a:latin typeface="Gill Sans MT" charset="0"/>
                <a:ea typeface="MS PGothic" charset="0"/>
                <a:cs typeface="MS PGothic" charset="0"/>
              </a:defRPr>
            </a:lvl1pPr>
            <a:lvl2pPr marL="742950" indent="-285750">
              <a:defRPr>
                <a:solidFill>
                  <a:schemeClr val="tx1"/>
                </a:solidFill>
                <a:latin typeface="Gill Sans MT" charset="0"/>
                <a:ea typeface="MS PGothic" charset="0"/>
                <a:cs typeface="MS PGothic" charset="0"/>
              </a:defRPr>
            </a:lvl2pPr>
            <a:lvl3pPr marL="1143000" indent="-228600">
              <a:defRPr>
                <a:solidFill>
                  <a:schemeClr val="tx1"/>
                </a:solidFill>
                <a:latin typeface="Gill Sans MT" charset="0"/>
                <a:ea typeface="MS PGothic" charset="0"/>
                <a:cs typeface="MS PGothic" charset="0"/>
              </a:defRPr>
            </a:lvl3pPr>
            <a:lvl4pPr marL="1600200" indent="-228600">
              <a:defRPr>
                <a:solidFill>
                  <a:schemeClr val="tx1"/>
                </a:solidFill>
                <a:latin typeface="Gill Sans MT" charset="0"/>
                <a:ea typeface="MS PGothic" charset="0"/>
                <a:cs typeface="MS PGothic" charset="0"/>
              </a:defRPr>
            </a:lvl4pPr>
            <a:lvl5pPr marL="2057400" indent="-228600">
              <a:defRPr>
                <a:solidFill>
                  <a:schemeClr val="tx1"/>
                </a:solidFill>
                <a:latin typeface="Gill Sans MT"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Gill Sans MT"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Gill Sans MT"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Gill Sans MT"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Gill Sans MT" charset="0"/>
                <a:ea typeface="MS PGothic" charset="0"/>
                <a:cs typeface="MS PGothic" charset="0"/>
              </a:defRPr>
            </a:lvl9pPr>
          </a:lstStyle>
          <a:p>
            <a:pPr algn="ctr">
              <a:defRPr/>
            </a:pPr>
            <a:r>
              <a:rPr lang="es-ES_tradnl" sz="2800" b="1" dirty="0">
                <a:latin typeface="Bookman Old Style" charset="0"/>
                <a:ea typeface="ヒラギノ角ゴ Pro W3" charset="0"/>
                <a:cs typeface="ヒラギノ角ゴ Pro W3" charset="0"/>
              </a:rPr>
              <a:t>¿Qué es estereotipar</a:t>
            </a:r>
            <a:r>
              <a:rPr lang="es-ES_tradnl" sz="2800" dirty="0">
                <a:latin typeface="Bookman Old Style" charset="0"/>
                <a:ea typeface="ヒラギノ角ゴ Pro W3" charset="0"/>
                <a:cs typeface="ヒラギノ角ゴ Pro W3" charset="0"/>
              </a:rPr>
              <a:t>?</a:t>
            </a:r>
          </a:p>
          <a:p>
            <a:pPr algn="just">
              <a:defRPr/>
            </a:pPr>
            <a:endParaRPr lang="es-ES_tradnl" sz="2800" dirty="0">
              <a:latin typeface="Bookman Old Style" charset="0"/>
              <a:ea typeface="ヒラギノ角ゴ Pro W3" charset="0"/>
              <a:cs typeface="ヒラギノ角ゴ Pro W3" charset="0"/>
            </a:endParaRPr>
          </a:p>
          <a:p>
            <a:pPr algn="just">
              <a:defRPr/>
            </a:pPr>
            <a:r>
              <a:rPr lang="es-ES_tradnl" sz="2400" dirty="0">
                <a:latin typeface="Bookman Old Style" charset="0"/>
                <a:ea typeface="ヒラギノ角ゴ Pro W3" charset="0"/>
                <a:cs typeface="ヒラギノ角ゴ Pro W3" charset="0"/>
              </a:rPr>
              <a:t>Es un </a:t>
            </a:r>
            <a:r>
              <a:rPr lang="es-ES_tradnl" sz="2400" b="1" dirty="0">
                <a:latin typeface="Bookman Old Style" charset="0"/>
                <a:ea typeface="ヒラギノ角ゴ Pro W3" charset="0"/>
                <a:cs typeface="ヒラギノ角ゴ Pro W3" charset="0"/>
              </a:rPr>
              <a:t>proceso mental indispensable </a:t>
            </a:r>
            <a:r>
              <a:rPr lang="es-ES_tradnl" sz="2400" dirty="0">
                <a:latin typeface="Bookman Old Style" charset="0"/>
                <a:ea typeface="ヒラギノ角ゴ Pro W3" charset="0"/>
                <a:cs typeface="ヒラギノ角ゴ Pro W3" charset="0"/>
              </a:rPr>
              <a:t>que permite </a:t>
            </a:r>
            <a:r>
              <a:rPr lang="es-ES_tradnl" sz="2400" b="1" dirty="0">
                <a:latin typeface="Bookman Old Style" charset="0"/>
                <a:ea typeface="ヒラギノ角ゴ Pro W3" charset="0"/>
                <a:cs typeface="ヒラギノ角ゴ Pro W3" charset="0"/>
              </a:rPr>
              <a:t>organizar y categorizar la información </a:t>
            </a:r>
            <a:r>
              <a:rPr lang="es-ES_tradnl" sz="2400" dirty="0">
                <a:latin typeface="Bookman Old Style" charset="0"/>
                <a:ea typeface="ヒラギノ角ゴ Pro W3" charset="0"/>
                <a:cs typeface="ヒラギノ角ゴ Pro W3" charset="0"/>
              </a:rPr>
              <a:t>recibida con la finalidad de </a:t>
            </a:r>
            <a:r>
              <a:rPr lang="es-ES_tradnl" sz="2400" b="1" dirty="0">
                <a:latin typeface="Bookman Old Style" charset="0"/>
                <a:ea typeface="ヒラギノ角ゴ Pro W3" charset="0"/>
                <a:cs typeface="ヒラギノ角ゴ Pro W3" charset="0"/>
              </a:rPr>
              <a:t>simplificar el entendimiento</a:t>
            </a:r>
            <a:r>
              <a:rPr lang="es-ES_tradnl" sz="2400" dirty="0">
                <a:latin typeface="Bookman Old Style" charset="0"/>
                <a:ea typeface="ヒラギノ角ゴ Pro W3" charset="0"/>
                <a:cs typeface="ヒラギノ角ゴ Pro W3" charset="0"/>
              </a:rPr>
              <a:t>, dicha función cognitiva </a:t>
            </a:r>
            <a:r>
              <a:rPr lang="es-ES_tradnl" sz="2400" b="1" dirty="0">
                <a:latin typeface="Bookman Old Style" charset="0"/>
                <a:ea typeface="ヒラギノ角ゴ Pro W3" charset="0"/>
                <a:cs typeface="ヒラギノ角ゴ Pro W3" charset="0"/>
              </a:rPr>
              <a:t>resulta problemática jurídicamente cuando</a:t>
            </a:r>
            <a:r>
              <a:rPr lang="es-ES_tradnl" sz="2400" dirty="0">
                <a:latin typeface="Bookman Old Style" charset="0"/>
                <a:ea typeface="ヒラギノ角ゴ Pro W3" charset="0"/>
                <a:cs typeface="ヒラギノ角ゴ Pro W3" charset="0"/>
              </a:rPr>
              <a:t> un estereotipo:</a:t>
            </a:r>
          </a:p>
          <a:p>
            <a:pPr algn="just">
              <a:defRPr/>
            </a:pPr>
            <a:endParaRPr lang="es-ES_tradnl" sz="2400" dirty="0">
              <a:latin typeface="Bookman Old Style" charset="0"/>
              <a:ea typeface="ヒラギノ角ゴ Pro W3" charset="0"/>
              <a:cs typeface="ヒラギノ角ゴ Pro W3" charset="0"/>
            </a:endParaRPr>
          </a:p>
          <a:p>
            <a:pPr algn="just">
              <a:buFont typeface="Arial" charset="0"/>
              <a:buAutoNum type="arabicPeriod"/>
              <a:defRPr/>
            </a:pPr>
            <a:r>
              <a:rPr lang="es-ES_tradnl" sz="2400" b="1" dirty="0">
                <a:latin typeface="Bookman Old Style" charset="0"/>
                <a:ea typeface="ヒラギノ角ゴ Pro W3" charset="0"/>
                <a:cs typeface="ヒラギノ角ゴ Pro W3" charset="0"/>
              </a:rPr>
              <a:t>Niega un derecho o beneficio;</a:t>
            </a:r>
          </a:p>
          <a:p>
            <a:pPr algn="just">
              <a:buFont typeface="Arial" charset="0"/>
              <a:buAutoNum type="arabicPeriod"/>
              <a:defRPr/>
            </a:pPr>
            <a:r>
              <a:rPr lang="es-ES_tradnl" sz="2400" b="1" dirty="0">
                <a:latin typeface="Bookman Old Style" charset="0"/>
                <a:ea typeface="ヒラギノ角ゴ Pro W3" charset="0"/>
                <a:cs typeface="ヒラギノ角ゴ Pro W3" charset="0"/>
              </a:rPr>
              <a:t>Impone una carga, o</a:t>
            </a:r>
          </a:p>
          <a:p>
            <a:pPr algn="just">
              <a:buFont typeface="Arial" charset="0"/>
              <a:buAutoNum type="arabicPeriod"/>
              <a:defRPr/>
            </a:pPr>
            <a:r>
              <a:rPr lang="es-ES_tradnl" sz="2400" b="1" dirty="0">
                <a:latin typeface="Bookman Old Style" charset="0"/>
                <a:ea typeface="ヒラギノ角ゴ Pro W3" charset="0"/>
                <a:cs typeface="ヒラギノ角ゴ Pro W3" charset="0"/>
              </a:rPr>
              <a:t>Margina a la persona o vulnera su dignidad</a:t>
            </a:r>
            <a:r>
              <a:rPr lang="es-ES_tradnl" sz="2400" dirty="0">
                <a:latin typeface="Corbel" charset="0"/>
                <a:ea typeface="ヒラギノ角ゴ Pro W3" charset="0"/>
                <a:cs typeface="ヒラギノ角ゴ Pro W3" charset="0"/>
              </a:rPr>
              <a:t>.</a:t>
            </a:r>
          </a:p>
          <a:p>
            <a:pPr algn="just">
              <a:defRPr/>
            </a:pPr>
            <a:endParaRPr lang="es-ES_tradnl" sz="2800" dirty="0">
              <a:latin typeface="Corbel" charset="0"/>
              <a:ea typeface="ヒラギノ角ゴ Pro W3" charset="0"/>
              <a:cs typeface="ヒラギノ角ゴ Pro W3" charset="0"/>
            </a:endParaRPr>
          </a:p>
          <a:p>
            <a:pPr algn="just">
              <a:defRPr/>
            </a:pPr>
            <a:r>
              <a:rPr lang="es-ES_tradnl" sz="1200" dirty="0">
                <a:latin typeface="Corbel" charset="0"/>
                <a:ea typeface="ヒラギノ角ゴ Pro W3" charset="0"/>
                <a:cs typeface="ヒラギノ角ゴ Pro W3" charset="0"/>
              </a:rPr>
              <a:t>(Test propuesto por </a:t>
            </a:r>
            <a:r>
              <a:rPr lang="es-ES_tradnl" sz="1200" dirty="0">
                <a:latin typeface="Bookman Old Style" charset="0"/>
                <a:ea typeface="ヒラギノ角ゴ Pro W3" charset="0"/>
                <a:cs typeface="ヒラギノ角ゴ Pro W3" charset="0"/>
              </a:rPr>
              <a:t>Cook y </a:t>
            </a:r>
            <a:r>
              <a:rPr lang="es-ES_tradnl" sz="1200" dirty="0" err="1">
                <a:latin typeface="Bookman Old Style" charset="0"/>
                <a:ea typeface="ヒラギノ角ゴ Pro W3" charset="0"/>
                <a:cs typeface="ヒラギノ角ゴ Pro W3" charset="0"/>
              </a:rPr>
              <a:t>Cusack</a:t>
            </a:r>
            <a:r>
              <a:rPr lang="es-ES_tradnl" sz="1200" dirty="0">
                <a:latin typeface="Bookman Old Style" charset="0"/>
                <a:ea typeface="ヒラギノ角ゴ Pro W3" charset="0"/>
                <a:cs typeface="ヒラギノ角ゴ Pro W3" charset="0"/>
              </a:rPr>
              <a:t>).</a:t>
            </a:r>
            <a:endParaRPr lang="es-MX" sz="1200" dirty="0">
              <a:latin typeface="Corbel" charset="0"/>
              <a:ea typeface="ヒラギノ角ゴ Pro W3" charset="0"/>
              <a:cs typeface="ヒラギノ角ゴ Pro W3" charset="0"/>
            </a:endParaRPr>
          </a:p>
        </p:txBody>
      </p:sp>
      <p:sp>
        <p:nvSpPr>
          <p:cNvPr id="108546" name="Título 2">
            <a:extLst>
              <a:ext uri="{FF2B5EF4-FFF2-40B4-BE49-F238E27FC236}">
                <a16:creationId xmlns:a16="http://schemas.microsoft.com/office/drawing/2014/main" xmlns="" id="{E6ADD3F5-4B0F-4402-BDE6-00C95D7E2C3F}"/>
              </a:ext>
            </a:extLst>
          </p:cNvPr>
          <p:cNvSpPr>
            <a:spLocks noGrp="1"/>
          </p:cNvSpPr>
          <p:nvPr>
            <p:ph type="title"/>
          </p:nvPr>
        </p:nvSpPr>
        <p:spPr>
          <a:xfrm>
            <a:off x="581025" y="701675"/>
            <a:ext cx="11029950" cy="808038"/>
          </a:xfrm>
        </p:spPr>
        <p:txBody>
          <a:bodyPr/>
          <a:lstStyle/>
          <a:p>
            <a:pPr algn="ctr" eaLnBrk="1" hangingPunct="1">
              <a:defRPr/>
            </a:pPr>
            <a:r>
              <a:rPr lang="es-ES" b="1" dirty="0">
                <a:latin typeface="Bookman Old Style"/>
                <a:cs typeface="Bookman Old Style"/>
              </a:rPr>
              <a:t>Evitar el uso de estereotipos de género</a:t>
            </a:r>
            <a:endParaRPr lang="es-ES" dirty="0">
              <a:latin typeface="Bookman Old Style"/>
              <a:cs typeface="Bookman Old Style"/>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ítulo 1">
            <a:extLst>
              <a:ext uri="{FF2B5EF4-FFF2-40B4-BE49-F238E27FC236}">
                <a16:creationId xmlns:a16="http://schemas.microsoft.com/office/drawing/2014/main" xmlns="" id="{DB87968A-DE10-4C7B-B748-580038FA9B97}"/>
              </a:ext>
            </a:extLst>
          </p:cNvPr>
          <p:cNvSpPr>
            <a:spLocks noGrp="1"/>
          </p:cNvSpPr>
          <p:nvPr>
            <p:ph type="title" idx="4294967295"/>
          </p:nvPr>
        </p:nvSpPr>
        <p:spPr>
          <a:xfrm>
            <a:off x="1200150" y="260350"/>
            <a:ext cx="10128250" cy="1014413"/>
          </a:xfrm>
        </p:spPr>
        <p:txBody>
          <a:bodyPr/>
          <a:lstStyle/>
          <a:p>
            <a:pPr eaLnBrk="1" hangingPunct="1">
              <a:defRPr/>
            </a:pPr>
            <a:r>
              <a:rPr lang="es-ES" sz="2400" b="1" cap="small" dirty="0">
                <a:solidFill>
                  <a:srgbClr val="000000"/>
                </a:solidFill>
                <a:latin typeface="Bookman Old Style"/>
                <a:ea typeface="MS PGothic" charset="0"/>
                <a:cs typeface="Bookman Old Style"/>
              </a:rPr>
              <a:t>La presunción tácita de la responsabilidad de la víctima por lo que le sucedió</a:t>
            </a:r>
            <a:endParaRPr lang="es-ES" sz="2400" cap="small" dirty="0">
              <a:solidFill>
                <a:srgbClr val="000000"/>
              </a:solidFill>
              <a:latin typeface="Bookman Old Style"/>
              <a:ea typeface="MS PGothic" charset="0"/>
              <a:cs typeface="Bookman Old Style"/>
            </a:endParaRPr>
          </a:p>
        </p:txBody>
      </p:sp>
      <p:sp>
        <p:nvSpPr>
          <p:cNvPr id="30722" name="Marcador de contenido 2">
            <a:extLst>
              <a:ext uri="{FF2B5EF4-FFF2-40B4-BE49-F238E27FC236}">
                <a16:creationId xmlns:a16="http://schemas.microsoft.com/office/drawing/2014/main" xmlns="" id="{8514B72A-AB4A-4A28-950C-C00AD7D24416}"/>
              </a:ext>
            </a:extLst>
          </p:cNvPr>
          <p:cNvSpPr>
            <a:spLocks noGrp="1"/>
          </p:cNvSpPr>
          <p:nvPr>
            <p:ph idx="4294967295"/>
          </p:nvPr>
        </p:nvSpPr>
        <p:spPr>
          <a:xfrm>
            <a:off x="0" y="2181225"/>
            <a:ext cx="11029950" cy="3678238"/>
          </a:xfrm>
        </p:spPr>
        <p:txBody>
          <a:bodyPr/>
          <a:lstStyle/>
          <a:p>
            <a:pPr eaLnBrk="1" hangingPunct="1"/>
            <a:endParaRPr lang="es-ES" altLang="es-MX">
              <a:solidFill>
                <a:srgbClr val="000000"/>
              </a:solidFill>
              <a:latin typeface="Bookman Old Style" panose="02050604050505020204" pitchFamily="18" charset="0"/>
            </a:endParaRPr>
          </a:p>
          <a:p>
            <a:pPr eaLnBrk="1" hangingPunct="1"/>
            <a:endParaRPr lang="es-ES" altLang="es-MX">
              <a:solidFill>
                <a:srgbClr val="000000"/>
              </a:solidFill>
              <a:latin typeface="Bookman Old Style" panose="02050604050505020204" pitchFamily="18" charset="0"/>
            </a:endParaRPr>
          </a:p>
        </p:txBody>
      </p:sp>
      <p:graphicFrame>
        <p:nvGraphicFramePr>
          <p:cNvPr id="4" name="Tabla 3">
            <a:extLst>
              <a:ext uri="{FF2B5EF4-FFF2-40B4-BE49-F238E27FC236}">
                <a16:creationId xmlns:a16="http://schemas.microsoft.com/office/drawing/2014/main" xmlns="" id="{341D6ACC-6727-45B8-BF48-E48C2706C38D}"/>
              </a:ext>
            </a:extLst>
          </p:cNvPr>
          <p:cNvGraphicFramePr>
            <a:graphicFrameLocks noGrp="1"/>
          </p:cNvGraphicFramePr>
          <p:nvPr/>
        </p:nvGraphicFramePr>
        <p:xfrm>
          <a:off x="225425" y="1406525"/>
          <a:ext cx="11807825" cy="5273675"/>
        </p:xfrm>
        <a:graphic>
          <a:graphicData uri="http://schemas.openxmlformats.org/drawingml/2006/table">
            <a:tbl>
              <a:tblPr>
                <a:tableStyleId>{91EBBBCC-DAD2-459C-BE2E-F6DE35CF9A28}</a:tableStyleId>
              </a:tblPr>
              <a:tblGrid>
                <a:gridCol w="5516337">
                  <a:extLst>
                    <a:ext uri="{9D8B030D-6E8A-4147-A177-3AD203B41FA5}">
                      <a16:colId xmlns:a16="http://schemas.microsoft.com/office/drawing/2014/main" xmlns="" val="20000"/>
                    </a:ext>
                  </a:extLst>
                </a:gridCol>
                <a:gridCol w="6291488">
                  <a:extLst>
                    <a:ext uri="{9D8B030D-6E8A-4147-A177-3AD203B41FA5}">
                      <a16:colId xmlns:a16="http://schemas.microsoft.com/office/drawing/2014/main" xmlns="" val="20001"/>
                    </a:ext>
                  </a:extLst>
                </a:gridCol>
              </a:tblGrid>
              <a:tr h="60967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2000" u="none" strike="noStrike" cap="small" normalizeH="0" baseline="0" dirty="0">
                          <a:ln>
                            <a:noFill/>
                          </a:ln>
                          <a:solidFill>
                            <a:schemeClr val="bg1"/>
                          </a:solidFill>
                          <a:effectLst/>
                        </a:rPr>
                        <a:t>Uso del estereotipo en el sistema de justicia</a:t>
                      </a:r>
                      <a:endParaRPr kumimoji="0" lang="es-MX" sz="1400" b="1" i="0" u="none" strike="noStrike" cap="small" normalizeH="0" baseline="0" dirty="0">
                        <a:ln>
                          <a:noFill/>
                        </a:ln>
                        <a:solidFill>
                          <a:schemeClr val="bg1"/>
                        </a:solidFill>
                        <a:effectLst/>
                        <a:latin typeface="Bookman Old Style"/>
                        <a:ea typeface="ＭＳ 明朝" charset="0"/>
                        <a:cs typeface="Bookman Old Style"/>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2000" u="none" strike="noStrike" cap="small" normalizeH="0" baseline="0" dirty="0">
                          <a:ln>
                            <a:noFill/>
                          </a:ln>
                          <a:solidFill>
                            <a:schemeClr val="bg1"/>
                          </a:solidFill>
                          <a:effectLst/>
                        </a:rPr>
                        <a:t>Prohibición </a:t>
                      </a:r>
                      <a:endParaRPr kumimoji="0" lang="es-MX" sz="1400" b="1" i="0" u="none" strike="noStrike" cap="small" normalizeH="0" baseline="0" dirty="0">
                        <a:ln>
                          <a:noFill/>
                        </a:ln>
                        <a:solidFill>
                          <a:schemeClr val="bg1"/>
                        </a:solidFill>
                        <a:effectLst/>
                        <a:latin typeface="Bookman Old Style"/>
                        <a:ea typeface="ＭＳ 明朝" charset="0"/>
                        <a:cs typeface="Bookman Old Style"/>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4664002">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ES" sz="1700" u="none" strike="noStrike" cap="none" normalizeH="0" baseline="0" dirty="0">
                          <a:ln>
                            <a:noFill/>
                          </a:ln>
                          <a:effectLst/>
                        </a:rPr>
                        <a:t>Durante su visita a Guatemala, la Relatoría recibió testimonios que indicaban que en muchos casos las diversas autoridades encargadas de la investigación y juzgamiento de los delitos de violencia contra las mujeres, han tratado a familiares de las víctimas de manera irrespetuosa, revelando la forma en los que estereotipos discriminatorios operan en la práctica.  La Relatoría describió esta situación como sigue: E</a:t>
                      </a:r>
                      <a:r>
                        <a:rPr kumimoji="0" lang="es-MX" sz="1700" u="none" strike="noStrike" cap="none" normalizeH="0" baseline="0" dirty="0">
                          <a:ln>
                            <a:noFill/>
                          </a:ln>
                          <a:effectLst/>
                        </a:rPr>
                        <a:t>chan la culpa a la víctima y su familia por su estilo de vida, por la ropa que usan, o por las horas en las que están en la calle; finalmente, la calificación de muchos de estos crímenes como “pasionales” sin una debida investigación indica este patrón discriminatorio. Esta falta de respeto por la dignidad de las víctimas o sus familiares tiene el efecto de “revictimizarlas”</a:t>
                      </a:r>
                      <a:endParaRPr kumimoji="0" lang="es-MX" sz="1700" b="0" i="0" u="none" strike="noStrike" cap="none" normalizeH="0" baseline="0" dirty="0">
                        <a:ln>
                          <a:noFill/>
                        </a:ln>
                        <a:solidFill>
                          <a:srgbClr val="000000"/>
                        </a:solidFill>
                        <a:effectLst/>
                        <a:latin typeface="Bookman Old Style"/>
                        <a:ea typeface="ＭＳ 明朝" charset="0"/>
                        <a:cs typeface="Bookman Old Style"/>
                      </a:endParaRPr>
                    </a:p>
                  </a:txBody>
                  <a:tcPr marL="89535" marR="895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MX" sz="1800" u="none" strike="noStrike" cap="none" normalizeH="0" baseline="0" dirty="0">
                          <a:ln>
                            <a:noFill/>
                          </a:ln>
                          <a:effectLst/>
                        </a:rPr>
                        <a:t>En el caso Campo Algodonero, la CoIDH reconoció la existencia de estereotipos descriptivos y prescriptivos, cuando afirmó que un estereotipo de género es “una pre-concepción de atributos o características poseídas o papeles que son o deberían ser ejecutados por hombres y mujeres respectivamente”, y consideró que […] es posible asociar la subordinación de las mujeres a prácticas basadas en estereotipos de género socialmente dominantes y socialmente persistentes, condiciones que se agravan cuando los estereotipos se reflejan, implícita o  explícitamente, en políticas y prácticas, particularmente en el razonamiento y el lenguaje de las autoridades de policía judicial […]. La creación y el uso de estereotipos se convierten en una de las causas y las consecuencias de la violencia de género contra la mujer (2009, 401).</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s-MX" sz="1800" u="none" strike="noStrike" cap="none" normalizeH="0" baseline="0" dirty="0">
                          <a:ln>
                            <a:noFill/>
                          </a:ln>
                          <a:effectLst/>
                        </a:rPr>
                        <a:t> </a:t>
                      </a:r>
                      <a:endParaRPr kumimoji="0" lang="es-MX" sz="1800" b="0" i="0" u="none" strike="noStrike" cap="none" normalizeH="0" baseline="0" dirty="0">
                        <a:ln>
                          <a:noFill/>
                        </a:ln>
                        <a:solidFill>
                          <a:srgbClr val="000000"/>
                        </a:solidFill>
                        <a:effectLst/>
                        <a:latin typeface="Bookman Old Style"/>
                        <a:ea typeface="ＭＳ 明朝" charset="0"/>
                        <a:cs typeface="Bookman Old Style"/>
                      </a:endParaRPr>
                    </a:p>
                  </a:txBody>
                  <a:tcPr marL="89535" marR="895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1"/>
                  </a:ext>
                </a:extLst>
              </a:tr>
            </a:tbl>
          </a:graphicData>
        </a:graphic>
      </p:graphicFrame>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9756D670-DBCC-48BF-BCE8-0F50926213F0}"/>
              </a:ext>
            </a:extLst>
          </p:cNvPr>
          <p:cNvSpPr>
            <a:spLocks noGrp="1"/>
          </p:cNvSpPr>
          <p:nvPr>
            <p:ph type="title" idx="4294967295"/>
          </p:nvPr>
        </p:nvSpPr>
        <p:spPr>
          <a:xfrm>
            <a:off x="0" y="701675"/>
            <a:ext cx="11029950" cy="1014413"/>
          </a:xfrm>
        </p:spPr>
        <p:txBody>
          <a:bodyPr/>
          <a:lstStyle/>
          <a:p>
            <a:pPr eaLnBrk="1" hangingPunct="1">
              <a:defRPr/>
            </a:pPr>
            <a:r>
              <a:rPr lang="es-MX" dirty="0">
                <a:solidFill>
                  <a:srgbClr val="000000"/>
                </a:solidFill>
                <a:latin typeface="Bookman Old Style"/>
                <a:cs typeface="Bookman Old Style"/>
              </a:rPr>
              <a:t> </a:t>
            </a:r>
          </a:p>
        </p:txBody>
      </p:sp>
      <p:sp>
        <p:nvSpPr>
          <p:cNvPr id="31746" name="Marcador de contenido 2">
            <a:extLst>
              <a:ext uri="{FF2B5EF4-FFF2-40B4-BE49-F238E27FC236}">
                <a16:creationId xmlns:a16="http://schemas.microsoft.com/office/drawing/2014/main" xmlns="" id="{78EF7C1E-6F2A-41B7-99C2-CF39F4E056E9}"/>
              </a:ext>
            </a:extLst>
          </p:cNvPr>
          <p:cNvSpPr>
            <a:spLocks noGrp="1"/>
          </p:cNvSpPr>
          <p:nvPr>
            <p:ph idx="4294967295"/>
          </p:nvPr>
        </p:nvSpPr>
        <p:spPr>
          <a:xfrm>
            <a:off x="0" y="2181225"/>
            <a:ext cx="11029950" cy="3678238"/>
          </a:xfrm>
        </p:spPr>
        <p:txBody>
          <a:bodyPr/>
          <a:lstStyle/>
          <a:p>
            <a:pPr eaLnBrk="1" hangingPunct="1"/>
            <a:endParaRPr lang="es-ES" altLang="es-MX">
              <a:solidFill>
                <a:srgbClr val="000000"/>
              </a:solidFill>
              <a:latin typeface="Bookman Old Style" panose="02050604050505020204" pitchFamily="18" charset="0"/>
            </a:endParaRPr>
          </a:p>
          <a:p>
            <a:pPr eaLnBrk="1" hangingPunct="1"/>
            <a:endParaRPr lang="es-ES" altLang="es-MX">
              <a:solidFill>
                <a:srgbClr val="000000"/>
              </a:solidFill>
              <a:latin typeface="Bookman Old Style" panose="02050604050505020204" pitchFamily="18" charset="0"/>
            </a:endParaRPr>
          </a:p>
        </p:txBody>
      </p:sp>
      <p:graphicFrame>
        <p:nvGraphicFramePr>
          <p:cNvPr id="4" name="Tabla 3">
            <a:extLst>
              <a:ext uri="{FF2B5EF4-FFF2-40B4-BE49-F238E27FC236}">
                <a16:creationId xmlns:a16="http://schemas.microsoft.com/office/drawing/2014/main" xmlns="" id="{BFAE5789-9CC6-42DD-A611-7F295F0388DD}"/>
              </a:ext>
            </a:extLst>
          </p:cNvPr>
          <p:cNvGraphicFramePr>
            <a:graphicFrameLocks noGrp="1"/>
          </p:cNvGraphicFramePr>
          <p:nvPr/>
        </p:nvGraphicFramePr>
        <p:xfrm>
          <a:off x="454025" y="1511300"/>
          <a:ext cx="11309350" cy="4915405"/>
        </p:xfrm>
        <a:graphic>
          <a:graphicData uri="http://schemas.openxmlformats.org/drawingml/2006/table">
            <a:tbl>
              <a:tblPr>
                <a:tableStyleId>{2D5ABB26-0587-4C30-8999-92F81FD0307C}</a:tableStyleId>
              </a:tblPr>
              <a:tblGrid>
                <a:gridCol w="5503022">
                  <a:extLst>
                    <a:ext uri="{9D8B030D-6E8A-4147-A177-3AD203B41FA5}">
                      <a16:colId xmlns:a16="http://schemas.microsoft.com/office/drawing/2014/main" xmlns="" val="20000"/>
                    </a:ext>
                  </a:extLst>
                </a:gridCol>
                <a:gridCol w="5806328">
                  <a:extLst>
                    <a:ext uri="{9D8B030D-6E8A-4147-A177-3AD203B41FA5}">
                      <a16:colId xmlns:a16="http://schemas.microsoft.com/office/drawing/2014/main" xmlns="" val="20001"/>
                    </a:ext>
                  </a:extLst>
                </a:gridCol>
              </a:tblGrid>
              <a:tr h="80060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2000" u="none" strike="noStrike" cap="small" normalizeH="0" baseline="0" dirty="0">
                          <a:ln>
                            <a:noFill/>
                          </a:ln>
                          <a:solidFill>
                            <a:schemeClr val="bg1"/>
                          </a:solidFill>
                          <a:effectLst/>
                          <a:latin typeface="Bookman Old Style"/>
                          <a:cs typeface="Bookman Old Style"/>
                        </a:rPr>
                        <a:t>Uso del estereotipo en el sistema de justicia</a:t>
                      </a:r>
                      <a:endParaRPr kumimoji="0" lang="es-MX" sz="1400" b="1" i="0" u="none" strike="noStrike" cap="small" normalizeH="0" baseline="0" dirty="0">
                        <a:ln>
                          <a:noFill/>
                        </a:ln>
                        <a:solidFill>
                          <a:schemeClr val="bg1"/>
                        </a:solidFill>
                        <a:effectLst/>
                        <a:latin typeface="Bookman Old Style"/>
                        <a:ea typeface="ＭＳ 明朝" charset="0"/>
                        <a:cs typeface="Bookman Old Style"/>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2000" u="none" strike="noStrike" cap="small" normalizeH="0" baseline="0" dirty="0">
                          <a:ln>
                            <a:noFill/>
                          </a:ln>
                          <a:solidFill>
                            <a:schemeClr val="bg1"/>
                          </a:solidFill>
                          <a:effectLst/>
                          <a:latin typeface="Bookman Old Style"/>
                          <a:cs typeface="Bookman Old Style"/>
                        </a:rPr>
                        <a:t>Prohibición </a:t>
                      </a:r>
                      <a:endParaRPr kumimoji="0" lang="es-MX" sz="1400" b="1" i="0" u="none" strike="noStrike" cap="small" normalizeH="0" baseline="0" dirty="0">
                        <a:ln>
                          <a:noFill/>
                        </a:ln>
                        <a:solidFill>
                          <a:schemeClr val="bg1"/>
                        </a:solidFill>
                        <a:effectLst/>
                        <a:latin typeface="Bookman Old Style"/>
                        <a:ea typeface="ＭＳ 明朝" charset="0"/>
                        <a:cs typeface="Bookman Old Style"/>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411429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MX" sz="1800" u="none" strike="noStrike" cap="none" normalizeH="0" baseline="0" dirty="0">
                          <a:ln>
                            <a:noFill/>
                          </a:ln>
                          <a:solidFill>
                            <a:schemeClr val="tx1"/>
                          </a:solidFill>
                          <a:effectLst/>
                          <a:latin typeface="Bookman Old Style"/>
                          <a:cs typeface="Bookman Old Style"/>
                        </a:rPr>
                        <a:t>En el caso Campo Algodonero, se afirmó que las víctimas eran “voladas” o que “se fueron con el novio”; en el caso Veliz Franco, se dijo que la víctima era “una cualquiera, una prostituta” y que había sufrido “inestabilidad emocional por andar con varios novios y amigos”. En ambos casos, se hizo referencia a la forma de vestir, la vida social y sexual, y la falta de vigilancia por parte de las familias.</a:t>
                      </a:r>
                      <a:endParaRPr kumimoji="0" lang="es-MX" sz="1800" b="0" i="0" u="none" strike="noStrike" cap="none" normalizeH="0" baseline="0" dirty="0">
                        <a:ln>
                          <a:noFill/>
                        </a:ln>
                        <a:solidFill>
                          <a:schemeClr val="tx1"/>
                        </a:solidFill>
                        <a:effectLst/>
                        <a:latin typeface="Bookman Old Style"/>
                        <a:ea typeface="ＭＳ 明朝" charset="0"/>
                        <a:cs typeface="Bookman Old Style"/>
                      </a:endParaRPr>
                    </a:p>
                  </a:txBody>
                  <a:tcPr marL="89535" marR="895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s-MX" sz="1800" u="none" strike="noStrike" cap="none" normalizeH="0" baseline="0" dirty="0">
                          <a:ln>
                            <a:noFill/>
                          </a:ln>
                          <a:solidFill>
                            <a:schemeClr val="tx1"/>
                          </a:solidFill>
                          <a:effectLst/>
                          <a:latin typeface="Bookman Old Style"/>
                          <a:cs typeface="Bookman Old Style"/>
                        </a:rPr>
                        <a:t>En el caso Campo Algodonero, la CoIDH reconoció:</a:t>
                      </a:r>
                    </a:p>
                    <a:p>
                      <a:pPr marL="0" marR="0" lvl="0" indent="0" algn="just" defTabSz="457200" rtl="0" eaLnBrk="1" fontAlgn="base" latinLnBrk="0" hangingPunct="1">
                        <a:lnSpc>
                          <a:spcPct val="100000"/>
                        </a:lnSpc>
                        <a:spcBef>
                          <a:spcPct val="0"/>
                        </a:spcBef>
                        <a:spcAft>
                          <a:spcPct val="0"/>
                        </a:spcAft>
                        <a:buClrTx/>
                        <a:buSzTx/>
                        <a:buFontTx/>
                        <a:buNone/>
                        <a:tabLst/>
                      </a:pPr>
                      <a:endParaRPr kumimoji="0" lang="es-MX" sz="1800" u="none" strike="noStrike" cap="none" normalizeH="0" baseline="0" dirty="0">
                        <a:ln>
                          <a:noFill/>
                        </a:ln>
                        <a:solidFill>
                          <a:schemeClr val="tx1"/>
                        </a:solidFill>
                        <a:effectLst/>
                        <a:latin typeface="Bookman Old Style"/>
                        <a:cs typeface="Bookman Old Style"/>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MX" sz="1800" u="none" strike="noStrike" cap="none" normalizeH="0" baseline="0" dirty="0">
                          <a:ln>
                            <a:noFill/>
                          </a:ln>
                          <a:solidFill>
                            <a:schemeClr val="tx1"/>
                          </a:solidFill>
                          <a:effectLst/>
                          <a:latin typeface="Bookman Old Style"/>
                          <a:cs typeface="Bookman Old Style"/>
                        </a:rPr>
                        <a:t>[…] es posible asociar la subordinación de las mujeres a prácticas basadas en estereotipos de género socialmente dominantes y socialmente persistentes, condiciones que se agravan cuando los estereotipos se reflejan, implícita o  explícitamente, en políticas y prácticas, particularmente en el razonamiento y el lenguaje de las autoridades de policía […]. La creación y el uso de estereotipos se convierten en una de las causas y las consecuencias de la violencia de género contra la mujer (2009, 401).</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s-MX" sz="1800" u="none" strike="noStrike" cap="none" normalizeH="0" baseline="0" dirty="0">
                          <a:ln>
                            <a:noFill/>
                          </a:ln>
                          <a:solidFill>
                            <a:schemeClr val="tx1"/>
                          </a:solidFill>
                          <a:effectLst/>
                          <a:latin typeface="Bookman Old Style"/>
                          <a:cs typeface="Bookman Old Style"/>
                        </a:rPr>
                        <a:t> </a:t>
                      </a:r>
                      <a:endParaRPr kumimoji="0" lang="es-MX" sz="1800" b="0" i="0" u="none" strike="noStrike" cap="none" normalizeH="0" baseline="0" dirty="0">
                        <a:ln>
                          <a:noFill/>
                        </a:ln>
                        <a:solidFill>
                          <a:schemeClr val="tx1"/>
                        </a:solidFill>
                        <a:effectLst/>
                        <a:latin typeface="Bookman Old Style"/>
                        <a:ea typeface="ＭＳ 明朝" charset="0"/>
                        <a:cs typeface="Bookman Old Style"/>
                      </a:endParaRPr>
                    </a:p>
                  </a:txBody>
                  <a:tcPr marL="89535" marR="895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1"/>
                  </a:ext>
                </a:extLst>
              </a:tr>
            </a:tbl>
          </a:graphicData>
        </a:graphic>
      </p:graphicFrame>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6D483367-43FC-47FE-9D55-C2747A25F0E3}"/>
              </a:ext>
            </a:extLst>
          </p:cNvPr>
          <p:cNvSpPr>
            <a:spLocks noGrp="1"/>
          </p:cNvSpPr>
          <p:nvPr>
            <p:ph type="title"/>
          </p:nvPr>
        </p:nvSpPr>
        <p:spPr>
          <a:xfrm>
            <a:off x="581025" y="701675"/>
            <a:ext cx="11029950" cy="1014413"/>
          </a:xfrm>
        </p:spPr>
        <p:txBody>
          <a:bodyPr/>
          <a:lstStyle/>
          <a:p>
            <a:pPr algn="ctr">
              <a:defRPr/>
            </a:pPr>
            <a:r>
              <a:rPr lang="es-MX" dirty="0"/>
              <a:t>Prueba de la violación sexual </a:t>
            </a:r>
          </a:p>
        </p:txBody>
      </p:sp>
      <p:sp>
        <p:nvSpPr>
          <p:cNvPr id="65538" name="Marcador de contenido 5">
            <a:extLst>
              <a:ext uri="{FF2B5EF4-FFF2-40B4-BE49-F238E27FC236}">
                <a16:creationId xmlns:a16="http://schemas.microsoft.com/office/drawing/2014/main" xmlns="" id="{9194D150-3F43-4F1B-AFDD-20575A6266FB}"/>
              </a:ext>
            </a:extLst>
          </p:cNvPr>
          <p:cNvSpPr>
            <a:spLocks noGrp="1"/>
          </p:cNvSpPr>
          <p:nvPr>
            <p:ph idx="1"/>
          </p:nvPr>
        </p:nvSpPr>
        <p:spPr>
          <a:xfrm>
            <a:off x="1077913" y="2235200"/>
            <a:ext cx="8945562" cy="4195763"/>
          </a:xfrm>
        </p:spPr>
        <p:txBody>
          <a:bodyPr/>
          <a:lstStyle/>
          <a:p>
            <a:pPr algn="just">
              <a:buFont typeface="Wingdings 2" pitchFamily="2" charset="2"/>
              <a:buChar char=""/>
              <a:defRPr/>
            </a:pPr>
            <a:r>
              <a:rPr lang="es-MX" altLang="es-MX" sz="2800" dirty="0"/>
              <a:t>Para la Corte, la violación sexual es un tipo particular de agresión que, en general, se caracteriza por producirse en ausencia de otras personas más allá de la víctima y el agresor o los agresores. Dada la naturaleza de esta forma de violencia, no se puede esperar la existencia de pruebas gráficas o documentales y, </a:t>
            </a:r>
            <a:r>
              <a:rPr lang="es-MX" altLang="es-MX" sz="2800" b="1" dirty="0"/>
              <a:t>por ello, la declaración de la víctima constituye una prueba fundamental sobre el hecho. </a:t>
            </a:r>
          </a:p>
          <a:p>
            <a:pPr marL="0" indent="0" algn="r">
              <a:buFont typeface="Wingdings 2" pitchFamily="2" charset="2"/>
              <a:buNone/>
              <a:defRPr/>
            </a:pPr>
            <a:r>
              <a:rPr lang="es-MX" altLang="es-MX" sz="1400" b="1" dirty="0"/>
              <a:t>(Inés Fernández y Valentina Rosendo)</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6B8DE44-B4E3-4FD2-88F9-77F0871B85E0}"/>
              </a:ext>
            </a:extLst>
          </p:cNvPr>
          <p:cNvSpPr>
            <a:spLocks noGrp="1"/>
          </p:cNvSpPr>
          <p:nvPr>
            <p:ph type="title" idx="4294967295"/>
          </p:nvPr>
        </p:nvSpPr>
        <p:spPr>
          <a:xfrm>
            <a:off x="544513" y="850900"/>
            <a:ext cx="11418887" cy="1012825"/>
          </a:xfrm>
        </p:spPr>
        <p:txBody>
          <a:bodyPr/>
          <a:lstStyle/>
          <a:p>
            <a:pPr algn="ctr">
              <a:defRPr/>
            </a:pPr>
            <a:r>
              <a:rPr lang="es-MX" sz="2200" b="1" dirty="0">
                <a:solidFill>
                  <a:schemeClr val="tx1"/>
                </a:solidFill>
              </a:rPr>
              <a:t>Estereotipo en materia de valoración de la prueba</a:t>
            </a:r>
            <a:r>
              <a:rPr lang="es-MX" dirty="0"/>
              <a:t/>
            </a:r>
            <a:br>
              <a:rPr lang="es-MX" dirty="0"/>
            </a:br>
            <a:endParaRPr lang="es-ES" dirty="0"/>
          </a:p>
        </p:txBody>
      </p:sp>
      <p:sp>
        <p:nvSpPr>
          <p:cNvPr id="33794" name="Marcador de contenido 2">
            <a:extLst>
              <a:ext uri="{FF2B5EF4-FFF2-40B4-BE49-F238E27FC236}">
                <a16:creationId xmlns:a16="http://schemas.microsoft.com/office/drawing/2014/main" xmlns="" id="{3E78E498-8335-4F60-A8CB-FDF569D4B98D}"/>
              </a:ext>
            </a:extLst>
          </p:cNvPr>
          <p:cNvSpPr>
            <a:spLocks noGrp="1"/>
          </p:cNvSpPr>
          <p:nvPr>
            <p:ph idx="4294967295"/>
          </p:nvPr>
        </p:nvSpPr>
        <p:spPr>
          <a:xfrm>
            <a:off x="1774825" y="1589088"/>
            <a:ext cx="8958263" cy="3679825"/>
          </a:xfrm>
        </p:spPr>
        <p:txBody>
          <a:bodyPr/>
          <a:lstStyle/>
          <a:p>
            <a:pPr marL="0" indent="0" algn="just">
              <a:spcAft>
                <a:spcPct val="0"/>
              </a:spcAft>
              <a:buFont typeface="Wingdings 2" panose="05020102010507070707" pitchFamily="18" charset="2"/>
              <a:buNone/>
            </a:pPr>
            <a:r>
              <a:rPr lang="es-MX" altLang="es-MX" sz="2400">
                <a:solidFill>
                  <a:schemeClr val="tx1"/>
                </a:solidFill>
                <a:latin typeface="Bookman Old Style" panose="02050604050505020204" pitchFamily="18" charset="0"/>
                <a:ea typeface="ＭＳ 明朝" panose="02020609040205080304" pitchFamily="49" charset="-128"/>
                <a:cs typeface="Bookman Old Style" panose="02050604050505020204" pitchFamily="18" charset="0"/>
              </a:rPr>
              <a:t>“cuando únicamente se tiene el testimonio de la víctima en los casos de violencia sexual, para la valoración del testimonio se ha tomado en cuenta: la ausencia de incredibilidad subjetiva, verosimilitud del testimonio, persistencia de la incriminación”.</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D403F7-3F77-4946-904E-94121D803F93}"/>
              </a:ext>
            </a:extLst>
          </p:cNvPr>
          <p:cNvSpPr>
            <a:spLocks noGrp="1"/>
          </p:cNvSpPr>
          <p:nvPr>
            <p:ph type="title" idx="4294967295"/>
          </p:nvPr>
        </p:nvSpPr>
        <p:spPr>
          <a:xfrm>
            <a:off x="544513" y="850900"/>
            <a:ext cx="11418887" cy="1012825"/>
          </a:xfrm>
        </p:spPr>
        <p:txBody>
          <a:bodyPr/>
          <a:lstStyle/>
          <a:p>
            <a:pPr algn="ctr">
              <a:defRPr/>
            </a:pPr>
            <a:r>
              <a:rPr lang="es-MX" sz="2200" b="1" dirty="0">
                <a:solidFill>
                  <a:schemeClr val="tx1"/>
                </a:solidFill>
              </a:rPr>
              <a:t>LA SCJN (AMPARO DIRECTO EN REVISIÓN 3186/2016)</a:t>
            </a:r>
            <a:br>
              <a:rPr lang="es-MX" sz="2200" b="1" dirty="0">
                <a:solidFill>
                  <a:schemeClr val="tx1"/>
                </a:solidFill>
              </a:rPr>
            </a:br>
            <a:r>
              <a:rPr lang="es-MX" sz="2200" b="1" dirty="0">
                <a:solidFill>
                  <a:schemeClr val="tx1"/>
                </a:solidFill>
              </a:rPr>
              <a:t>HA SEÑALADO QUE:</a:t>
            </a:r>
            <a:endParaRPr lang="es-ES" dirty="0"/>
          </a:p>
        </p:txBody>
      </p:sp>
      <p:sp>
        <p:nvSpPr>
          <p:cNvPr id="45058" name="Marcador de contenido 2">
            <a:extLst>
              <a:ext uri="{FF2B5EF4-FFF2-40B4-BE49-F238E27FC236}">
                <a16:creationId xmlns:a16="http://schemas.microsoft.com/office/drawing/2014/main" xmlns="" id="{AB484A97-9B46-4691-8B00-F1723578564D}"/>
              </a:ext>
            </a:extLst>
          </p:cNvPr>
          <p:cNvSpPr>
            <a:spLocks noGrp="1"/>
          </p:cNvSpPr>
          <p:nvPr>
            <p:ph idx="4294967295"/>
          </p:nvPr>
        </p:nvSpPr>
        <p:spPr>
          <a:xfrm>
            <a:off x="1617663" y="2328863"/>
            <a:ext cx="8956675" cy="3678237"/>
          </a:xfrm>
        </p:spPr>
        <p:txBody>
          <a:bodyPr/>
          <a:lstStyle/>
          <a:p>
            <a:pPr algn="just">
              <a:spcAft>
                <a:spcPts val="0"/>
              </a:spcAft>
              <a:buFont typeface="Wingdings 2" pitchFamily="2" charset="2"/>
              <a:buChar char=""/>
              <a:defRPr/>
            </a:pPr>
            <a:r>
              <a:rPr lang="es-ES_tradnl" dirty="0">
                <a:latin typeface="Bookman Old Style" panose="02050604050505020204" pitchFamily="18" charset="0"/>
              </a:rPr>
              <a:t>Se debe considerar que los delitos sexuales son un tipo de agresión que, en general, se producen en ausencia de otras personas más allá de la víctima y la persona o personas agresoras, por lo que requieren medios de prueba distintos de otras conductas. </a:t>
            </a:r>
            <a:r>
              <a:rPr lang="es-ES_tradnl" b="1" dirty="0">
                <a:latin typeface="Bookman Old Style" panose="02050604050505020204" pitchFamily="18" charset="0"/>
              </a:rPr>
              <a:t>La declaración de la víctima constituye una prueba fundamental sobre el hecho</a:t>
            </a:r>
            <a:r>
              <a:rPr lang="es-ES_tradnl" dirty="0">
                <a:latin typeface="Bookman Old Style" panose="02050604050505020204" pitchFamily="18" charset="0"/>
              </a:rPr>
              <a:t>.</a:t>
            </a:r>
          </a:p>
          <a:p>
            <a:pPr algn="just">
              <a:spcAft>
                <a:spcPts val="0"/>
              </a:spcAft>
              <a:buFont typeface="Wingdings 2" pitchFamily="2" charset="2"/>
              <a:buChar char=""/>
              <a:defRPr/>
            </a:pPr>
            <a:endParaRPr lang="es-MX" dirty="0">
              <a:solidFill>
                <a:schemeClr val="tx1"/>
              </a:solidFill>
              <a:latin typeface="Bookman Old Style" panose="02050604050505020204" pitchFamily="18" charset="0"/>
              <a:ea typeface="ＭＳ 明朝"/>
              <a:cs typeface="Bookman Old Style"/>
            </a:endParaRPr>
          </a:p>
          <a:p>
            <a:pPr algn="just">
              <a:spcAft>
                <a:spcPts val="0"/>
              </a:spcAft>
              <a:buFont typeface="Wingdings 2" pitchFamily="2" charset="2"/>
              <a:buChar char=""/>
              <a:defRPr/>
            </a:pPr>
            <a:r>
              <a:rPr lang="es-MX" dirty="0">
                <a:solidFill>
                  <a:schemeClr val="tx1"/>
                </a:solidFill>
                <a:latin typeface="Bookman Old Style" panose="02050604050505020204" pitchFamily="18" charset="0"/>
                <a:ea typeface="ＭＳ 明朝"/>
                <a:cs typeface="Bookman Old Style"/>
              </a:rPr>
              <a:t>Se debe tener en cuenta la naturaleza traumática de los actos de violencia sexual. Por lo tanto, dichas variaciones no podrán constituir fundamento alguno para restar valor probatorio a la declaración de la víctima;</a:t>
            </a:r>
          </a:p>
          <a:p>
            <a:pPr marL="0" indent="0" algn="just">
              <a:spcAft>
                <a:spcPts val="0"/>
              </a:spcAft>
              <a:buFont typeface="Wingdings 2" pitchFamily="2" charset="2"/>
              <a:buNone/>
              <a:defRPr/>
            </a:pPr>
            <a:endParaRPr lang="es-MX" dirty="0">
              <a:solidFill>
                <a:schemeClr val="tx1"/>
              </a:solidFill>
              <a:latin typeface="Bookman Old Style" panose="02050604050505020204" pitchFamily="18" charset="0"/>
              <a:ea typeface="ＭＳ 明朝"/>
              <a:cs typeface="Bookman Old Style"/>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Marcador de contenido 2">
            <a:extLst>
              <a:ext uri="{FF2B5EF4-FFF2-40B4-BE49-F238E27FC236}">
                <a16:creationId xmlns:a16="http://schemas.microsoft.com/office/drawing/2014/main" xmlns="" id="{DB15DAA3-C1E7-461A-8CC1-833DBBBD8287}"/>
              </a:ext>
            </a:extLst>
          </p:cNvPr>
          <p:cNvSpPr>
            <a:spLocks noGrp="1"/>
          </p:cNvSpPr>
          <p:nvPr>
            <p:ph idx="4294967295"/>
          </p:nvPr>
        </p:nvSpPr>
        <p:spPr>
          <a:xfrm>
            <a:off x="1717675" y="895350"/>
            <a:ext cx="8956675" cy="4845050"/>
          </a:xfrm>
        </p:spPr>
        <p:txBody>
          <a:bodyPr/>
          <a:lstStyle/>
          <a:p>
            <a:pPr algn="just">
              <a:spcAft>
                <a:spcPts val="0"/>
              </a:spcAft>
              <a:buFont typeface="Wingdings 2" pitchFamily="2" charset="2"/>
              <a:buChar char=""/>
              <a:defRPr/>
            </a:pPr>
            <a:endParaRPr lang="es-ES" dirty="0"/>
          </a:p>
          <a:p>
            <a:pPr marL="0" indent="0" algn="just">
              <a:spcAft>
                <a:spcPts val="0"/>
              </a:spcAft>
              <a:buFont typeface="Wingdings 2" pitchFamily="2" charset="2"/>
              <a:buNone/>
              <a:defRPr/>
            </a:pPr>
            <a:endParaRPr lang="es-MX" dirty="0">
              <a:solidFill>
                <a:schemeClr val="tx1"/>
              </a:solidFill>
              <a:latin typeface="Bookman Old Style"/>
              <a:ea typeface="ＭＳ 明朝"/>
              <a:cs typeface="Bookman Old Style"/>
            </a:endParaRPr>
          </a:p>
          <a:p>
            <a:pPr algn="just">
              <a:spcAft>
                <a:spcPts val="0"/>
              </a:spcAft>
              <a:buFont typeface="Wingdings 2" pitchFamily="2" charset="2"/>
              <a:buChar char=""/>
              <a:defRPr/>
            </a:pPr>
            <a:r>
              <a:rPr lang="es-MX" dirty="0">
                <a:solidFill>
                  <a:schemeClr val="tx1"/>
                </a:solidFill>
                <a:latin typeface="Bookman Old Style"/>
                <a:ea typeface="ＭＳ 明朝"/>
                <a:cs typeface="Bookman Old Style"/>
              </a:rPr>
              <a:t>Se deben tomar en cuenta algunos elementos subjetivos de la víctima, como su edad, condición social, pertenencia a un grupo vulnerable o históricamente discriminado, entre otros;</a:t>
            </a:r>
          </a:p>
          <a:p>
            <a:pPr marL="0" indent="0" algn="just">
              <a:spcAft>
                <a:spcPts val="0"/>
              </a:spcAft>
              <a:buFont typeface="Wingdings 2" pitchFamily="2" charset="2"/>
              <a:buNone/>
              <a:defRPr/>
            </a:pPr>
            <a:endParaRPr lang="es-MX" dirty="0">
              <a:solidFill>
                <a:schemeClr val="tx1"/>
              </a:solidFill>
              <a:latin typeface="Bookman Old Style"/>
              <a:ea typeface="ＭＳ 明朝"/>
              <a:cs typeface="Bookman Old Style"/>
            </a:endParaRPr>
          </a:p>
          <a:p>
            <a:pPr algn="just">
              <a:spcAft>
                <a:spcPts val="0"/>
              </a:spcAft>
              <a:buFont typeface="Wingdings 2" pitchFamily="2" charset="2"/>
              <a:buChar char=""/>
              <a:defRPr/>
            </a:pPr>
            <a:r>
              <a:rPr lang="es-MX" dirty="0">
                <a:solidFill>
                  <a:schemeClr val="tx1"/>
                </a:solidFill>
                <a:latin typeface="Bookman Old Style"/>
                <a:ea typeface="ＭＳ 明朝"/>
                <a:cs typeface="Bookman Old Style"/>
              </a:rPr>
              <a:t>Se debe analizar la declaración de la víctima en conjunto con otros elementos de convicción, recordando que la misma es la prueba fundamental. Entre esos elementos se pueden encontrar dictámenes médicos psiquiátricos, testimonios, examinaciones médicas, pruebas circunstanciales, indicios y presunciones; y,</a:t>
            </a:r>
          </a:p>
          <a:p>
            <a:pPr marL="0" indent="0" algn="just">
              <a:spcAft>
                <a:spcPts val="0"/>
              </a:spcAft>
              <a:buFont typeface="Wingdings 2" pitchFamily="2" charset="2"/>
              <a:buNone/>
              <a:defRPr/>
            </a:pPr>
            <a:endParaRPr lang="es-MX" dirty="0">
              <a:solidFill>
                <a:schemeClr val="tx1"/>
              </a:solidFill>
              <a:latin typeface="Bookman Old Style"/>
              <a:ea typeface="ＭＳ 明朝"/>
              <a:cs typeface="Bookman Old Style"/>
            </a:endParaRPr>
          </a:p>
          <a:p>
            <a:pPr algn="just">
              <a:spcAft>
                <a:spcPts val="0"/>
              </a:spcAft>
              <a:buFont typeface="Wingdings 2" pitchFamily="2" charset="2"/>
              <a:buChar char=""/>
              <a:defRPr/>
            </a:pPr>
            <a:r>
              <a:rPr lang="es-MX" dirty="0">
                <a:solidFill>
                  <a:schemeClr val="tx1"/>
                </a:solidFill>
                <a:latin typeface="Bookman Old Style"/>
                <a:ea typeface="ＭＳ 明朝"/>
                <a:cs typeface="Bookman Old Style"/>
              </a:rPr>
              <a:t>Las pruebas circunstanciales, indicios y presunciones, deben ser utilizadas como medios de prueba siempre que de ellos puedan inferirse conclusiones consistentes sobre los hecho.</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63732B-37A6-427D-B4A6-FDFD9A7DA582}"/>
              </a:ext>
            </a:extLst>
          </p:cNvPr>
          <p:cNvSpPr>
            <a:spLocks noGrp="1"/>
          </p:cNvSpPr>
          <p:nvPr>
            <p:ph type="title"/>
          </p:nvPr>
        </p:nvSpPr>
        <p:spPr>
          <a:xfrm>
            <a:off x="1103313" y="452438"/>
            <a:ext cx="8947150" cy="1400175"/>
          </a:xfrm>
        </p:spPr>
        <p:txBody>
          <a:bodyPr anchor="ctr"/>
          <a:lstStyle/>
          <a:p>
            <a:pPr>
              <a:defRPr/>
            </a:pPr>
            <a:r>
              <a:rPr lang="es-MX" dirty="0">
                <a:solidFill>
                  <a:srgbClr val="FFFFFF"/>
                </a:solidFill>
              </a:rPr>
              <a:t>Prueba circunstancial </a:t>
            </a:r>
          </a:p>
        </p:txBody>
      </p:sp>
      <p:sp>
        <p:nvSpPr>
          <p:cNvPr id="36866" name="Marcador de contenido 3">
            <a:extLst>
              <a:ext uri="{FF2B5EF4-FFF2-40B4-BE49-F238E27FC236}">
                <a16:creationId xmlns:a16="http://schemas.microsoft.com/office/drawing/2014/main" xmlns="" id="{590D21E8-FAD1-4DE3-9AEC-70EC3CA5FEFC}"/>
              </a:ext>
            </a:extLst>
          </p:cNvPr>
          <p:cNvSpPr>
            <a:spLocks noGrp="1"/>
          </p:cNvSpPr>
          <p:nvPr>
            <p:ph idx="1"/>
          </p:nvPr>
        </p:nvSpPr>
        <p:spPr>
          <a:xfrm>
            <a:off x="1103313" y="2763838"/>
            <a:ext cx="8947150" cy="3484562"/>
          </a:xfrm>
        </p:spPr>
        <p:txBody>
          <a:bodyPr/>
          <a:lstStyle/>
          <a:p>
            <a:pPr algn="just"/>
            <a:r>
              <a:rPr lang="es-MX" altLang="es-MX" sz="2400"/>
              <a:t>Además de las declaraciones de Valentina, en el acervo probatorio obraban diversas pruebas circunstanciales sobre los hechos alegados. En ese sentido, la Corte ha establecido que es legítimo el uso de la prueba circunstancial, los indicios y las presunciones para fundar una sentencia, siempre que de ellos puedan inferirse conclusiones consistentes sobre los hechos.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148E8C93-C2C0-4B16-BB93-C66F11FEE85D}"/>
              </a:ext>
            </a:extLst>
          </p:cNvPr>
          <p:cNvSpPr>
            <a:spLocks noGrp="1" noChangeArrowheads="1"/>
          </p:cNvSpPr>
          <p:nvPr>
            <p:ph type="title"/>
          </p:nvPr>
        </p:nvSpPr>
        <p:spPr>
          <a:xfrm>
            <a:off x="609600" y="706438"/>
            <a:ext cx="10972800" cy="922337"/>
          </a:xfrm>
        </p:spPr>
        <p:txBody>
          <a:bodyPr/>
          <a:lstStyle/>
          <a:p>
            <a:pPr algn="ctr" eaLnBrk="1" hangingPunct="1">
              <a:defRPr/>
            </a:pPr>
            <a:r>
              <a:rPr lang="es-MX" altLang="es-MX" sz="2500" b="1" dirty="0">
                <a:effectLst>
                  <a:outerShdw blurRad="38100" dist="38100" dir="2700000" algn="tl">
                    <a:srgbClr val="212121"/>
                  </a:outerShdw>
                </a:effectLst>
                <a:latin typeface="Bookman Old Style" panose="02050604050505020204" pitchFamily="18" charset="0"/>
              </a:rPr>
              <a:t>Violencia contra las mujeres: un concepto socio-político de envergadura internacional</a:t>
            </a:r>
            <a:endParaRPr lang="es-ES" altLang="es-MX" sz="2500" b="1" dirty="0">
              <a:effectLst>
                <a:outerShdw blurRad="38100" dist="38100" dir="2700000" algn="tl">
                  <a:srgbClr val="212121"/>
                </a:outerShdw>
              </a:effectLst>
              <a:latin typeface="Bookman Old Style" panose="02050604050505020204" pitchFamily="18" charset="0"/>
            </a:endParaRPr>
          </a:p>
        </p:txBody>
      </p:sp>
      <p:sp>
        <p:nvSpPr>
          <p:cNvPr id="5123" name="Rectangle 3">
            <a:extLst>
              <a:ext uri="{FF2B5EF4-FFF2-40B4-BE49-F238E27FC236}">
                <a16:creationId xmlns:a16="http://schemas.microsoft.com/office/drawing/2014/main" xmlns="" id="{93B7D0D1-D229-48FC-869C-F156846CD383}"/>
              </a:ext>
            </a:extLst>
          </p:cNvPr>
          <p:cNvSpPr>
            <a:spLocks noGrp="1" noChangeArrowheads="1"/>
          </p:cNvSpPr>
          <p:nvPr>
            <p:ph type="body" idx="1"/>
          </p:nvPr>
        </p:nvSpPr>
        <p:spPr>
          <a:xfrm>
            <a:off x="431800" y="1628775"/>
            <a:ext cx="11328400" cy="4968875"/>
          </a:xfrm>
        </p:spPr>
        <p:txBody>
          <a:bodyPr/>
          <a:lstStyle/>
          <a:p>
            <a:pPr>
              <a:buFont typeface="Wingdings 2" pitchFamily="2" charset="2"/>
              <a:buChar char=""/>
              <a:defRPr/>
            </a:pPr>
            <a:r>
              <a:rPr lang="es-MX" dirty="0">
                <a:latin typeface="Verdana" panose="020B0604030504040204" pitchFamily="34" charset="0"/>
                <a:ea typeface="Verdana" panose="020B0604030504040204" pitchFamily="34" charset="0"/>
                <a:cs typeface="Verdana" panose="020B0604030504040204" pitchFamily="34" charset="0"/>
              </a:rPr>
              <a:t>Desde su creación (1945), Naciones Unidas proclama en la Carta constitutiva de la organización, la igualdad entre hombres y mujeres.</a:t>
            </a:r>
          </a:p>
          <a:p>
            <a:pPr>
              <a:buFont typeface="Wingdings 2" pitchFamily="2" charset="2"/>
              <a:buChar char=""/>
              <a:defRPr/>
            </a:pPr>
            <a:r>
              <a:rPr lang="es-MX" dirty="0">
                <a:latin typeface="Verdana" panose="020B0604030504040204" pitchFamily="34" charset="0"/>
                <a:ea typeface="Verdana" panose="020B0604030504040204" pitchFamily="34" charset="0"/>
                <a:cs typeface="Verdana" panose="020B0604030504040204" pitchFamily="34" charset="0"/>
              </a:rPr>
              <a:t>En 1979, la Asamblea General de Naciones Unidas vota la CEDAW, texto fundamental en el dominio de la igualdad. Enfoque novedoso y modernizador de los Derechos Humanos. </a:t>
            </a:r>
          </a:p>
          <a:p>
            <a:pPr>
              <a:buFont typeface="Wingdings 2" pitchFamily="2" charset="2"/>
              <a:buChar char=""/>
              <a:defRPr/>
            </a:pPr>
            <a:r>
              <a:rPr lang="es-MX" dirty="0">
                <a:latin typeface="Verdana" panose="020B0604030504040204" pitchFamily="34" charset="0"/>
                <a:ea typeface="Verdana" panose="020B0604030504040204" pitchFamily="34" charset="0"/>
                <a:cs typeface="Verdana" panose="020B0604030504040204" pitchFamily="34" charset="0"/>
              </a:rPr>
              <a:t>1993, año clave de declaraciones, recomendaciones, etc. que manifiestan </a:t>
            </a:r>
            <a:r>
              <a:rPr lang="es-MX" b="1" u="sng" dirty="0">
                <a:latin typeface="Verdana" panose="020B0604030504040204" pitchFamily="34" charset="0"/>
                <a:ea typeface="Verdana" panose="020B0604030504040204" pitchFamily="34" charset="0"/>
                <a:cs typeface="Verdana" panose="020B0604030504040204" pitchFamily="34" charset="0"/>
              </a:rPr>
              <a:t>que es la intencionalidad de la discriminación</a:t>
            </a:r>
            <a:r>
              <a:rPr lang="es-MX" dirty="0">
                <a:latin typeface="Verdana" panose="020B0604030504040204" pitchFamily="34" charset="0"/>
                <a:ea typeface="Verdana" panose="020B0604030504040204" pitchFamily="34" charset="0"/>
                <a:cs typeface="Verdana" panose="020B0604030504040204" pitchFamily="34" charset="0"/>
              </a:rPr>
              <a:t> lo que califica el acto de violencia contra las mujeres.</a:t>
            </a:r>
          </a:p>
          <a:p>
            <a:pPr>
              <a:buFont typeface="Wingdings 2" pitchFamily="2" charset="2"/>
              <a:buChar char=""/>
              <a:defRPr/>
            </a:pPr>
            <a:r>
              <a:rPr lang="es-MX" dirty="0">
                <a:latin typeface="Verdana" panose="020B0604030504040204" pitchFamily="34" charset="0"/>
                <a:ea typeface="Verdana" panose="020B0604030504040204" pitchFamily="34" charset="0"/>
                <a:cs typeface="Verdana" panose="020B0604030504040204" pitchFamily="34" charset="0"/>
              </a:rPr>
              <a:t>1994, Convención Belém Do Pará.</a:t>
            </a:r>
          </a:p>
          <a:p>
            <a:pPr eaLnBrk="1" hangingPunct="1">
              <a:lnSpc>
                <a:spcPct val="80000"/>
              </a:lnSpc>
              <a:buFontTx/>
              <a:buNone/>
              <a:defRPr/>
            </a:pPr>
            <a:endParaRPr lang="es-MX" altLang="es-MX" dirty="0">
              <a:effectLst>
                <a:outerShdw blurRad="38100" dist="38100" dir="2700000" algn="tl">
                  <a:srgbClr val="212121"/>
                </a:outerShdw>
              </a:effectLst>
              <a:latin typeface="Arial" panose="020B0604020202020204" pitchFamily="34" charset="0"/>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86DA2E-C491-4EAA-ADCE-CBE83F6D10DF}"/>
              </a:ext>
            </a:extLst>
          </p:cNvPr>
          <p:cNvSpPr>
            <a:spLocks noGrp="1"/>
          </p:cNvSpPr>
          <p:nvPr>
            <p:ph type="title"/>
          </p:nvPr>
        </p:nvSpPr>
        <p:spPr>
          <a:xfrm>
            <a:off x="649288" y="628650"/>
            <a:ext cx="9251950" cy="1017588"/>
          </a:xfrm>
        </p:spPr>
        <p:txBody>
          <a:bodyPr/>
          <a:lstStyle/>
          <a:p>
            <a:pPr algn="ctr">
              <a:defRPr/>
            </a:pPr>
            <a:r>
              <a:rPr lang="es-MX" b="1" dirty="0"/>
              <a:t>EXAMENES MÉDICO-LEGALES</a:t>
            </a:r>
          </a:p>
        </p:txBody>
      </p:sp>
      <p:sp>
        <p:nvSpPr>
          <p:cNvPr id="37890" name="Marcador de contenido 2">
            <a:extLst>
              <a:ext uri="{FF2B5EF4-FFF2-40B4-BE49-F238E27FC236}">
                <a16:creationId xmlns:a16="http://schemas.microsoft.com/office/drawing/2014/main" xmlns="" id="{4BFCF883-1DD0-449D-907D-C560ECE0DE52}"/>
              </a:ext>
            </a:extLst>
          </p:cNvPr>
          <p:cNvSpPr>
            <a:spLocks noGrp="1"/>
          </p:cNvSpPr>
          <p:nvPr>
            <p:ph idx="1"/>
          </p:nvPr>
        </p:nvSpPr>
        <p:spPr>
          <a:xfrm>
            <a:off x="649288" y="2547938"/>
            <a:ext cx="6126162" cy="3659187"/>
          </a:xfrm>
        </p:spPr>
        <p:txBody>
          <a:bodyPr/>
          <a:lstStyle/>
          <a:p>
            <a:pPr algn="just"/>
            <a:r>
              <a:rPr lang="es-MX" altLang="es-MX" sz="1200"/>
              <a:t>La realización de exámenes médico-legales debe ceñirse a estándares internacionales Para la investigación de casos de violencia sexual, la Corte IDH se ha referido a los principios de las Naciones Unidas relativos a la investigación y documentación eficaces de la tortura (ONU, 2000), así como el Protocolo de Estambul (ONU, ACNUDH, 1999) como estándares relevantes aplicables a las autoridades investigadoras, médicos y demás profesionales encargados de investigar las denuncias sobre violencia sexual. En dichos documentos se establecen parámetros mínimos para la rendición del peritaje médico, el equipo de investigación en casos de violencia sexual, confidencialidad del examen, revisión de los síntomas, seguimiento, exploración genital de la mujer, entre otros. Dentro de estos se establece, por ejemplo, la importancia de contar con especialistas de ambos sexos en el equipo de investigación del caso, de manera que la víctima de violencia sexual pueda escoger el sexo de su médico, investigador o intérprete. Cuando ello no sea posible, se debe garantizar, al menos, la presencia de una persona del mismo sexo durante la realización del examen físico y si la víctima lo desea también durante la entrevista (ONU, ACNUDH, 1999).</a:t>
            </a:r>
          </a:p>
        </p:txBody>
      </p:sp>
      <p:pic>
        <p:nvPicPr>
          <p:cNvPr id="37891" name="Imagen 4" descr="Imagen que contiene texto&#10;&#10;Descripción generada automáticamente">
            <a:extLst>
              <a:ext uri="{FF2B5EF4-FFF2-40B4-BE49-F238E27FC236}">
                <a16:creationId xmlns:a16="http://schemas.microsoft.com/office/drawing/2014/main" xmlns="" id="{5C3B9D94-D7FF-448A-ADD2-3B85EFF3B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675" y="2401888"/>
            <a:ext cx="32718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E443217-2E57-47CD-B585-7E86D491227D}"/>
              </a:ext>
            </a:extLst>
          </p:cNvPr>
          <p:cNvSpPr>
            <a:spLocks noGrp="1"/>
          </p:cNvSpPr>
          <p:nvPr>
            <p:ph type="title"/>
          </p:nvPr>
        </p:nvSpPr>
        <p:spPr>
          <a:xfrm>
            <a:off x="581025" y="631825"/>
            <a:ext cx="11029950" cy="1014413"/>
          </a:xfrm>
        </p:spPr>
        <p:txBody>
          <a:bodyPr/>
          <a:lstStyle/>
          <a:p>
            <a:pPr>
              <a:defRPr/>
            </a:pPr>
            <a:r>
              <a:rPr lang="es-MX" dirty="0"/>
              <a:t>EVITAR LA REVICTIMIZACIÓN</a:t>
            </a:r>
          </a:p>
        </p:txBody>
      </p:sp>
      <p:sp>
        <p:nvSpPr>
          <p:cNvPr id="3" name="Marcador de contenido 2">
            <a:extLst>
              <a:ext uri="{FF2B5EF4-FFF2-40B4-BE49-F238E27FC236}">
                <a16:creationId xmlns:a16="http://schemas.microsoft.com/office/drawing/2014/main" xmlns="" id="{42CBE249-6539-4251-89D8-81020672B9EB}"/>
              </a:ext>
            </a:extLst>
          </p:cNvPr>
          <p:cNvSpPr>
            <a:spLocks noGrp="1"/>
          </p:cNvSpPr>
          <p:nvPr>
            <p:ph idx="1"/>
          </p:nvPr>
        </p:nvSpPr>
        <p:spPr>
          <a:xfrm>
            <a:off x="581025" y="2181225"/>
            <a:ext cx="11029950" cy="3678238"/>
          </a:xfrm>
        </p:spPr>
        <p:txBody>
          <a:bodyPr/>
          <a:lstStyle/>
          <a:p>
            <a:pPr marL="0" indent="0">
              <a:buFont typeface="Wingdings 2" pitchFamily="2" charset="2"/>
              <a:buNone/>
              <a:defRPr/>
            </a:pPr>
            <a:r>
              <a:rPr lang="es-MX" dirty="0"/>
              <a:t>Durante la práctica de pruebas debe evitarse la revictimización En el Caso de las Hermanas Ana, Beatriz y Celia González Pérez vs. México, la CIDH estableció: </a:t>
            </a:r>
          </a:p>
          <a:p>
            <a:pPr>
              <a:buFont typeface="Wingdings 2" pitchFamily="2" charset="2"/>
              <a:buChar char=""/>
              <a:defRPr/>
            </a:pPr>
            <a:r>
              <a:rPr lang="es-MX" dirty="0"/>
              <a:t>La violación sexual es un acto aberrante, que por sus propias características requiere de medios de prueba distintos a los de otros delitos. Debe evitarse que la víctima sufra una nueva humillación o que reviva los hechos al tener que someter las partes más privadas de su cuerpo a un procedimiento de revisión. (CIDH, 2001, párr. 75) </a:t>
            </a:r>
          </a:p>
          <a:p>
            <a:pPr>
              <a:buFont typeface="Wingdings 2" pitchFamily="2" charset="2"/>
              <a:buChar char=""/>
              <a:defRPr/>
            </a:pPr>
            <a:r>
              <a:rPr lang="es-MX" dirty="0"/>
              <a:t>La Corte también ha dado plena veracidad a las declaraciones de las víctimas sobre hechos de violencia sexual, incluso cuando estas no los hayan denunciado en las primeras entrevistas con autoridades judiciales o médicos. En el caso Rosendo Cantú, la Corte IDH tuvo en cuenta las declaraciones hechas por la víctima sobre los hechos de violencia sexual, a pesar de que en las primeras visitas médicas esta no hiciera mención a tales hechos. Para la Corte, “dicha omisión puede deberse a no contar con la seguridad o confianza suficiente para poder hablar sobre lo ocurrido” (Corte IDH, 2010a, párr. 95).</a:t>
            </a: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15036D0-F581-4F59-ADB1-65A500B26588}"/>
              </a:ext>
            </a:extLst>
          </p:cNvPr>
          <p:cNvSpPr>
            <a:spLocks noGrp="1"/>
          </p:cNvSpPr>
          <p:nvPr>
            <p:ph type="title"/>
          </p:nvPr>
        </p:nvSpPr>
        <p:spPr>
          <a:xfrm>
            <a:off x="581025" y="701675"/>
            <a:ext cx="11029950" cy="1014413"/>
          </a:xfrm>
        </p:spPr>
        <p:txBody>
          <a:bodyPr/>
          <a:lstStyle/>
          <a:p>
            <a:pPr>
              <a:defRPr/>
            </a:pPr>
            <a:r>
              <a:rPr lang="es-MX" dirty="0"/>
              <a:t>Deber de considerar el conjunto de evidencias y el contexto en el que ocurre la violencia sexual </a:t>
            </a:r>
          </a:p>
        </p:txBody>
      </p:sp>
      <p:sp>
        <p:nvSpPr>
          <p:cNvPr id="39938" name="Marcador de contenido 2">
            <a:extLst>
              <a:ext uri="{FF2B5EF4-FFF2-40B4-BE49-F238E27FC236}">
                <a16:creationId xmlns:a16="http://schemas.microsoft.com/office/drawing/2014/main" xmlns="" id="{D52B71E9-8F8B-4252-99EF-ED65539D4FDF}"/>
              </a:ext>
            </a:extLst>
          </p:cNvPr>
          <p:cNvSpPr>
            <a:spLocks noGrp="1"/>
          </p:cNvSpPr>
          <p:nvPr>
            <p:ph idx="1"/>
          </p:nvPr>
        </p:nvSpPr>
        <p:spPr>
          <a:xfrm>
            <a:off x="498475" y="2566988"/>
            <a:ext cx="11029950" cy="3678237"/>
          </a:xfrm>
        </p:spPr>
        <p:txBody>
          <a:bodyPr/>
          <a:lstStyle/>
          <a:p>
            <a:pPr marL="0" indent="0">
              <a:buFont typeface="Wingdings 2" panose="05020102010507070707" pitchFamily="18" charset="2"/>
              <a:buNone/>
            </a:pPr>
            <a:r>
              <a:rPr lang="es-MX" altLang="en-US"/>
              <a:t>En el Caso Campo Algodonero, la Corte Interamericana estableció que la falta de investigación sobre el contexto o el patrón sistemático en que se llevaron a cabo las desapariciones configura una irregularidad en el proceso que involucra la responsabilidad internacional del Estado mexicano (Corte IDH, 2009, párrs. 366-368). </a:t>
            </a:r>
          </a:p>
          <a:p>
            <a:pPr marL="0" indent="0">
              <a:buFont typeface="Wingdings 2" panose="05020102010507070707" pitchFamily="18" charset="2"/>
              <a:buNone/>
            </a:pPr>
            <a:r>
              <a:rPr lang="es-MX" altLang="en-US"/>
              <a:t>La investigación con debida diligencia exige tomar en cuenta lo ocurrido en otros crímenes y establecer algún tipo de relación entre ellos. Ello debe ser impulsado de oficio, sin que sean las víctimas y sus familiares quienes tengan la carga de asumir tal iniciativa. (Corte IDH, 2009, párr. 368) </a:t>
            </a:r>
          </a:p>
          <a:p>
            <a:pPr marL="0" indent="0">
              <a:buFont typeface="Wingdings 2" panose="05020102010507070707" pitchFamily="18" charset="2"/>
              <a:buNone/>
            </a:pPr>
            <a:r>
              <a:rPr lang="es-MX" altLang="en-US"/>
              <a:t>En un sentido similar, en el Caso M.C. vs. Bulgaria (ECHR, 2003), la Corte Europea estableció la responsabilidad internacional de este Estado al cerrar una investigación por violencia sexual en contra de una menor de edad por no haber encontrado evidencia directa sobre el uso de fuerza o resistencia física por parte de la víctima. Para la Corte, las autoridades fallaron en explorar todas las circunstancias que rodearon el caso, en especial el hecho de que se trataba de una menor de edad puesta en un ambiente de coerción (ECHR, 2003, párrs. 178-187).</a:t>
            </a:r>
          </a:p>
          <a:p>
            <a:pPr marL="0" indent="0">
              <a:buFont typeface="Wingdings 2" panose="05020102010507070707" pitchFamily="18" charset="2"/>
              <a:buNone/>
            </a:pPr>
            <a:endParaRPr lang="es-MX" altLang="en-US"/>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B49D5B-1F10-46E5-A51C-D1AEB0B3A31C}"/>
              </a:ext>
            </a:extLst>
          </p:cNvPr>
          <p:cNvSpPr>
            <a:spLocks noGrp="1"/>
          </p:cNvSpPr>
          <p:nvPr>
            <p:ph type="title"/>
          </p:nvPr>
        </p:nvSpPr>
        <p:spPr>
          <a:xfrm>
            <a:off x="581025" y="701675"/>
            <a:ext cx="11029950" cy="1014413"/>
          </a:xfrm>
        </p:spPr>
        <p:txBody>
          <a:bodyPr/>
          <a:lstStyle/>
          <a:p>
            <a:pPr>
              <a:defRPr/>
            </a:pPr>
            <a:r>
              <a:rPr lang="es-MX" dirty="0"/>
              <a:t>Prohibición de inferir el consentimiento de una víctima en casos de coerción </a:t>
            </a:r>
          </a:p>
        </p:txBody>
      </p:sp>
      <p:sp>
        <p:nvSpPr>
          <p:cNvPr id="40962" name="Marcador de contenido 2">
            <a:extLst>
              <a:ext uri="{FF2B5EF4-FFF2-40B4-BE49-F238E27FC236}">
                <a16:creationId xmlns:a16="http://schemas.microsoft.com/office/drawing/2014/main" xmlns="" id="{CA66B7F0-C686-46AB-899D-9C2F7C185CDB}"/>
              </a:ext>
            </a:extLst>
          </p:cNvPr>
          <p:cNvSpPr>
            <a:spLocks noGrp="1"/>
          </p:cNvSpPr>
          <p:nvPr>
            <p:ph idx="1"/>
          </p:nvPr>
        </p:nvSpPr>
        <p:spPr>
          <a:xfrm>
            <a:off x="581025" y="2181225"/>
            <a:ext cx="11029950" cy="3678238"/>
          </a:xfrm>
        </p:spPr>
        <p:txBody>
          <a:bodyPr/>
          <a:lstStyle/>
          <a:p>
            <a:r>
              <a:rPr lang="es-MX" altLang="es-MX"/>
              <a:t>La Reglas de Procedimiento y Prueba de la Corte Penal Internacional desarrollan varios principios procesales relevantes para casos de violencia sexual. De acuerdo con estas Reglas, el consentimiento no puede inferirse de ninguna palabra o conducta de la víctima cuando la fuerza haya disminuido su capacidad para dar un consentimiento voluntario y libre, o de la falta de resistencia de la víctima (ONU, Corte Penal Internacional, 2000, Regla 70.a y b). </a:t>
            </a:r>
          </a:p>
          <a:p>
            <a:r>
              <a:rPr lang="es-MX" altLang="es-MX"/>
              <a:t>En la Sentencia T-458 de 2007, la Corte Constitucional reconoció este principio en el caso de una menor de 14 años que había sido violada mientras se encontraba en estado de embriaguez. Para la Corte, existió una vía de hecho por parte del juez de instancia al desconocer el dictamen pericial, ignorar el testimonio de la menor y argumentar que la falta de violencia denotaba consentimiento.</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96C5AE-63F9-4D3B-A80D-66D1D74C18D3}"/>
              </a:ext>
            </a:extLst>
          </p:cNvPr>
          <p:cNvSpPr>
            <a:spLocks noGrp="1"/>
          </p:cNvSpPr>
          <p:nvPr>
            <p:ph type="title"/>
          </p:nvPr>
        </p:nvSpPr>
        <p:spPr>
          <a:xfrm>
            <a:off x="581025" y="701675"/>
            <a:ext cx="11029950" cy="1014413"/>
          </a:xfrm>
        </p:spPr>
        <p:txBody>
          <a:bodyPr>
            <a:noAutofit/>
          </a:bodyPr>
          <a:lstStyle/>
          <a:p>
            <a:pPr algn="ctr">
              <a:defRPr/>
            </a:pPr>
            <a:r>
              <a:rPr lang="es-MX" sz="3600" dirty="0"/>
              <a:t>ASISTENCIA PSICOSOCIAL</a:t>
            </a:r>
          </a:p>
        </p:txBody>
      </p:sp>
      <p:sp>
        <p:nvSpPr>
          <p:cNvPr id="41986" name="Marcador de contenido 2">
            <a:extLst>
              <a:ext uri="{FF2B5EF4-FFF2-40B4-BE49-F238E27FC236}">
                <a16:creationId xmlns:a16="http://schemas.microsoft.com/office/drawing/2014/main" xmlns="" id="{5E104845-FC6F-40F2-9E8D-7EC8FA8F2B81}"/>
              </a:ext>
            </a:extLst>
          </p:cNvPr>
          <p:cNvSpPr>
            <a:spLocks noGrp="1"/>
          </p:cNvSpPr>
          <p:nvPr>
            <p:ph idx="1"/>
          </p:nvPr>
        </p:nvSpPr>
        <p:spPr>
          <a:xfrm>
            <a:off x="581025" y="2181225"/>
            <a:ext cx="11029950" cy="4208463"/>
          </a:xfrm>
        </p:spPr>
        <p:txBody>
          <a:bodyPr/>
          <a:lstStyle/>
          <a:p>
            <a:r>
              <a:rPr lang="es-MX" altLang="es-MX"/>
              <a:t>La asistencia psicosocial a las víctimas adquiere un papel determinante en el acceso a la justicia. La Relatora Especial sobre la violencia contra la mujer, sus causas y consecuencias, Yakin Ertürk sostuvo: “Los Estados deben garantizar que se proporciona a las víctimas de la violencia servicios de atención de salud física y psicológica y de asistencia jurídica de calidad” (ONU, 2006, párr. 83). La Corte IDH, en el caso Fernández Ortega, reconoció expresamente: […] Entre otros, en una investigación penal por violencia sexual es necesario que: […] se brinde atención médica, sanitaria y psicológica a la víctima, tanto de emergencia como de forma continuada si así se requiere, mediante un protocolo de atención cuyo objetivo sea reducir las consecuencias de la violación. (Corte IDH, 2010b, párr. 194).</a:t>
            </a:r>
          </a:p>
          <a:p>
            <a:r>
              <a:rPr lang="es-MX" altLang="es-MX"/>
              <a:t>En el Informe de seguimiento - Las mujeres frente a la violencia y discriminación derivadas del conflicto armado en Colombia, la Comisión reconoció que en Colombia “persisten las deficiencias en la atención psicosocial especializada a las mujeres víctimas de violencia sexual” (CIDH, 2009b, párr. 84). Esta obligación resulta concordante con la Sentencia T-045 de 2010, en la cual la Corte Constitucional ordenó el diseño e implementación de planes y políticas de atención en salud que respondan a las necesidades particulares de las víctimas del conflicto armado, especialmente en lo referido a la recuperación de los impactos psicosociales.</a:t>
            </a: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27" name="Rectangle 69" descr="&quot;&quot;">
            <a:extLst>
              <a:ext uri="{FF2B5EF4-FFF2-40B4-BE49-F238E27FC236}">
                <a16:creationId xmlns:a16="http://schemas.microsoft.com/office/drawing/2014/main" xmlns="" id="{0801A9E9-615A-46BC-B4F5-7A67BD0B3F3A}"/>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2 Título">
            <a:extLst>
              <a:ext uri="{FF2B5EF4-FFF2-40B4-BE49-F238E27FC236}">
                <a16:creationId xmlns:a16="http://schemas.microsoft.com/office/drawing/2014/main" xmlns="" id="{F1199FC7-2324-4DDC-B80E-C146A676CFB4}"/>
              </a:ext>
            </a:extLst>
          </p:cNvPr>
          <p:cNvSpPr>
            <a:spLocks noGrp="1"/>
          </p:cNvSpPr>
          <p:nvPr>
            <p:ph type="title"/>
          </p:nvPr>
        </p:nvSpPr>
        <p:spPr>
          <a:xfrm>
            <a:off x="581025" y="1508125"/>
            <a:ext cx="5119688" cy="3902075"/>
          </a:xfrm>
        </p:spPr>
        <p:txBody>
          <a:bodyPr anchor="t"/>
          <a:lstStyle/>
          <a:p>
            <a:pPr fontAlgn="auto">
              <a:spcAft>
                <a:spcPts val="0"/>
              </a:spcAft>
              <a:defRPr/>
            </a:pPr>
            <a:r>
              <a:rPr lang="es-MX" sz="4000" b="1">
                <a:solidFill>
                  <a:schemeClr val="accent2"/>
                </a:solidFill>
                <a:latin typeface="Arial"/>
                <a:cs typeface="Arial"/>
              </a:rPr>
              <a:t>REPARACIONES CON </a:t>
            </a:r>
            <a:br>
              <a:rPr lang="es-MX" sz="4000" b="1">
                <a:solidFill>
                  <a:schemeClr val="accent2"/>
                </a:solidFill>
                <a:latin typeface="Arial"/>
                <a:cs typeface="Arial"/>
              </a:rPr>
            </a:br>
            <a:r>
              <a:rPr lang="es-MX" sz="4000" b="1">
                <a:solidFill>
                  <a:schemeClr val="accent2"/>
                </a:solidFill>
                <a:latin typeface="Arial"/>
                <a:cs typeface="Arial"/>
              </a:rPr>
              <a:t>PERSPECTIVA DE GÉNERO </a:t>
            </a:r>
            <a:endParaRPr lang="es-MX" sz="4000" b="1">
              <a:solidFill>
                <a:schemeClr val="accent2"/>
              </a:solidFill>
              <a:effectLst>
                <a:outerShdw blurRad="38100" dist="38100" dir="2700000" algn="tl">
                  <a:srgbClr val="DDDDDD"/>
                </a:outerShdw>
              </a:effectLst>
              <a:latin typeface="Century Gothic" charset="0"/>
            </a:endParaRPr>
          </a:p>
        </p:txBody>
      </p:sp>
      <p:sp>
        <p:nvSpPr>
          <p:cNvPr id="52228" name="Rectangle 71" descr="&quot;&quot;">
            <a:extLst>
              <a:ext uri="{FF2B5EF4-FFF2-40B4-BE49-F238E27FC236}">
                <a16:creationId xmlns:a16="http://schemas.microsoft.com/office/drawing/2014/main" xmlns="" id="{8E0D3F80-4F66-4C57-911C-93CB570FB9A0}"/>
              </a:ext>
            </a:extLst>
          </p:cNvPr>
          <p:cNvSpPr>
            <a:spLocks noGrp="1" noRot="1" noChangeAspect="1" noMove="1" noResize="1" noEditPoints="1" noAdjustHandles="1" noChangeArrowheads="1" noChangeShapeType="1" noTextEdit="1"/>
          </p:cNvSpPr>
          <p:nvPr/>
        </p:nvSpPr>
        <p:spPr>
          <a:xfrm>
            <a:off x="446088" y="454025"/>
            <a:ext cx="11299825" cy="51276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52225" name="1 Marcador de contenido">
            <a:extLst>
              <a:ext uri="{FF2B5EF4-FFF2-40B4-BE49-F238E27FC236}">
                <a16:creationId xmlns:a16="http://schemas.microsoft.com/office/drawing/2014/main" xmlns="" id="{4A0C67A2-6B35-4459-AE46-3EE6F2889B4C}"/>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400800" y="1498600"/>
            <a:ext cx="5207000" cy="3911600"/>
          </a:xfrm>
        </p:spPr>
      </p:pic>
      <p:sp>
        <p:nvSpPr>
          <p:cNvPr id="52229" name="Rectangle 73" descr="&quot;&quot;">
            <a:extLst>
              <a:ext uri="{FF2B5EF4-FFF2-40B4-BE49-F238E27FC236}">
                <a16:creationId xmlns:a16="http://schemas.microsoft.com/office/drawing/2014/main" xmlns="" id="{50299A00-525D-45C1-9060-309394CC0629}"/>
              </a:ext>
            </a:extLst>
          </p:cNvPr>
          <p:cNvSpPr>
            <a:spLocks noGrp="1" noRot="1" noChangeAspect="1" noMove="1" noResize="1" noEditPoints="1" noAdjustHandles="1" noChangeArrowheads="1" noChangeShapeType="1" noTextEdit="1"/>
          </p:cNvSpPr>
          <p:nvPr/>
        </p:nvSpPr>
        <p:spPr>
          <a:xfrm>
            <a:off x="446088" y="5878513"/>
            <a:ext cx="11299825" cy="5127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9F9625-3609-49E5-9C8F-BD89FDC5207A}"/>
              </a:ext>
            </a:extLst>
          </p:cNvPr>
          <p:cNvSpPr>
            <a:spLocks noGrp="1"/>
          </p:cNvSpPr>
          <p:nvPr>
            <p:ph type="title" idx="4294967295"/>
          </p:nvPr>
        </p:nvSpPr>
        <p:spPr>
          <a:xfrm>
            <a:off x="0" y="730250"/>
            <a:ext cx="11029950" cy="987425"/>
          </a:xfrm>
        </p:spPr>
        <p:txBody>
          <a:bodyPr/>
          <a:lstStyle/>
          <a:p>
            <a:pPr algn="ctr" fontAlgn="auto">
              <a:spcAft>
                <a:spcPts val="0"/>
              </a:spcAft>
              <a:defRPr/>
            </a:pPr>
            <a:r>
              <a:rPr lang="es-ES" altLang="zh-CN" b="1" cap="small" dirty="0">
                <a:latin typeface="Bookman Old Style"/>
                <a:cs typeface="Bookman Old Style"/>
              </a:rPr>
              <a:t>Convención Interamericana para Prevenir, Sancionar y Erradicar la violencia contra la mujer</a:t>
            </a:r>
            <a:r>
              <a:rPr lang="es-VE" altLang="zh-CN" dirty="0">
                <a:latin typeface="Bookman Old Style"/>
                <a:cs typeface="Bookman Old Style"/>
              </a:rPr>
              <a:t> </a:t>
            </a:r>
            <a:endParaRPr lang="es-ES" dirty="0">
              <a:latin typeface="Bookman Old Style"/>
              <a:cs typeface="Bookman Old Style"/>
            </a:endParaRPr>
          </a:p>
        </p:txBody>
      </p:sp>
      <p:graphicFrame>
        <p:nvGraphicFramePr>
          <p:cNvPr id="43010" name="Object 2">
            <a:extLst>
              <a:ext uri="{FF2B5EF4-FFF2-40B4-BE49-F238E27FC236}">
                <a16:creationId xmlns:a16="http://schemas.microsoft.com/office/drawing/2014/main" xmlns="" id="{DAA7A5C2-F620-4392-8DC8-476111ADE785}"/>
              </a:ext>
            </a:extLst>
          </p:cNvPr>
          <p:cNvGraphicFramePr>
            <a:graphicFrameLocks noChangeAspect="1"/>
          </p:cNvGraphicFramePr>
          <p:nvPr/>
        </p:nvGraphicFramePr>
        <p:xfrm>
          <a:off x="6065838" y="4364038"/>
          <a:ext cx="60325" cy="30162"/>
        </p:xfrm>
        <a:graphic>
          <a:graphicData uri="http://schemas.openxmlformats.org/presentationml/2006/ole">
            <mc:AlternateContent xmlns:mc="http://schemas.openxmlformats.org/markup-compatibility/2006">
              <mc:Choice xmlns:v="urn:schemas-microsoft-com:vml" Requires="v">
                <p:oleObj spid="_x0000_s1033" name="Bitmap Image" r:id="rId4" imgW="0" imgH="0" progId="Paint.Picture">
                  <p:embed/>
                </p:oleObj>
              </mc:Choice>
              <mc:Fallback>
                <p:oleObj name="Bitmap Image" r:id="rId4" imgW="0" imgH="0" progId="Paint.Picture">
                  <p:embed/>
                  <p:pic>
                    <p:nvPicPr>
                      <p:cNvPr id="43010" name="Object 2">
                        <a:extLst>
                          <a:ext uri="{FF2B5EF4-FFF2-40B4-BE49-F238E27FC236}">
                            <a16:creationId xmlns:a16="http://schemas.microsoft.com/office/drawing/2014/main" xmlns="" id="{DAA7A5C2-F620-4392-8DC8-476111ADE7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5838" y="4364038"/>
                        <a:ext cx="60325"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1" name="Object 2">
            <a:extLst>
              <a:ext uri="{FF2B5EF4-FFF2-40B4-BE49-F238E27FC236}">
                <a16:creationId xmlns:a16="http://schemas.microsoft.com/office/drawing/2014/main" xmlns="" id="{9C277BAA-31C4-4606-9D92-8A46426FB5AA}"/>
              </a:ext>
            </a:extLst>
          </p:cNvPr>
          <p:cNvGraphicFramePr>
            <a:graphicFrameLocks noChangeAspect="1"/>
          </p:cNvGraphicFramePr>
          <p:nvPr/>
        </p:nvGraphicFramePr>
        <p:xfrm>
          <a:off x="1624013" y="1485900"/>
          <a:ext cx="9004300" cy="4348163"/>
        </p:xfrm>
        <a:graphic>
          <a:graphicData uri="http://schemas.openxmlformats.org/presentationml/2006/ole">
            <mc:AlternateContent xmlns:mc="http://schemas.openxmlformats.org/markup-compatibility/2006">
              <mc:Choice xmlns:v="urn:schemas-microsoft-com:vml" Requires="v">
                <p:oleObj spid="_x0000_s1034" name="Bitmap Image" r:id="rId6" imgW="0" imgH="0" progId="Paint.Picture">
                  <p:embed/>
                </p:oleObj>
              </mc:Choice>
              <mc:Fallback>
                <p:oleObj name="Bitmap Image" r:id="rId6" imgW="0" imgH="0" progId="Paint.Picture">
                  <p:embed/>
                  <p:pic>
                    <p:nvPicPr>
                      <p:cNvPr id="43011" name="Object 2">
                        <a:extLst>
                          <a:ext uri="{FF2B5EF4-FFF2-40B4-BE49-F238E27FC236}">
                            <a16:creationId xmlns:a16="http://schemas.microsoft.com/office/drawing/2014/main" xmlns="" id="{9C277BAA-31C4-4606-9D92-8A46426FB5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4013" y="1485900"/>
                        <a:ext cx="90043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447A56-5224-4C06-B91F-7BDB3F432054}"/>
              </a:ext>
            </a:extLst>
          </p:cNvPr>
          <p:cNvSpPr>
            <a:spLocks noGrp="1"/>
          </p:cNvSpPr>
          <p:nvPr>
            <p:ph type="title"/>
          </p:nvPr>
        </p:nvSpPr>
        <p:spPr>
          <a:xfrm>
            <a:off x="581025" y="730250"/>
            <a:ext cx="11029950" cy="987425"/>
          </a:xfrm>
        </p:spPr>
        <p:txBody>
          <a:bodyPr/>
          <a:lstStyle/>
          <a:p>
            <a:pPr fontAlgn="auto">
              <a:spcAft>
                <a:spcPts val="0"/>
              </a:spcAft>
              <a:defRPr/>
            </a:pPr>
            <a:r>
              <a:rPr lang="es-ES_tradnl" dirty="0"/>
              <a:t>A MANERA DE CONCLUSIÓN</a:t>
            </a:r>
          </a:p>
        </p:txBody>
      </p:sp>
      <p:sp>
        <p:nvSpPr>
          <p:cNvPr id="92162" name="Marcador de contenido 4">
            <a:extLst>
              <a:ext uri="{FF2B5EF4-FFF2-40B4-BE49-F238E27FC236}">
                <a16:creationId xmlns:a16="http://schemas.microsoft.com/office/drawing/2014/main" xmlns="" id="{E43AABA1-F377-4E27-AEE5-E7CBD122C706}"/>
              </a:ext>
            </a:extLst>
          </p:cNvPr>
          <p:cNvSpPr>
            <a:spLocks noGrp="1" noChangeArrowheads="1"/>
          </p:cNvSpPr>
          <p:nvPr>
            <p:ph sz="half" idx="2"/>
          </p:nvPr>
        </p:nvSpPr>
        <p:spPr>
          <a:xfrm>
            <a:off x="6188075" y="2227263"/>
            <a:ext cx="5422900" cy="3633787"/>
          </a:xfrm>
        </p:spPr>
        <p:txBody>
          <a:bodyPr/>
          <a:lstStyle/>
          <a:p>
            <a:pPr algn="just"/>
            <a:r>
              <a:rPr lang="es-ES_tradnl" altLang="en-US" sz="2000">
                <a:latin typeface="Verdana" panose="020B0604030504040204" pitchFamily="34" charset="0"/>
                <a:ea typeface="Verdana" panose="020B0604030504040204" pitchFamily="34" charset="0"/>
                <a:cs typeface="Verdana" panose="020B0604030504040204" pitchFamily="34" charset="0"/>
              </a:rPr>
              <a:t>Se ha ampliado el campo de protección de los derechos humanos, contamos con un marco jurídico sólido en materia de ddhh de las mujeres. </a:t>
            </a:r>
          </a:p>
          <a:p>
            <a:pPr algn="just"/>
            <a:r>
              <a:rPr lang="es-ES_tradnl" altLang="en-US" sz="2000">
                <a:latin typeface="Verdana" panose="020B0604030504040204" pitchFamily="34" charset="0"/>
                <a:ea typeface="Verdana" panose="020B0604030504040204" pitchFamily="34" charset="0"/>
                <a:cs typeface="Verdana" panose="020B0604030504040204" pitchFamily="34" charset="0"/>
              </a:rPr>
              <a:t>Sin embargo, los ddhh de las mujeres parecen estar todavía en disputa. </a:t>
            </a:r>
          </a:p>
        </p:txBody>
      </p:sp>
      <p:pic>
        <p:nvPicPr>
          <p:cNvPr id="92163" name="Imagen 1" descr="Imagen 1">
            <a:extLst>
              <a:ext uri="{FF2B5EF4-FFF2-40B4-BE49-F238E27FC236}">
                <a16:creationId xmlns:a16="http://schemas.microsoft.com/office/drawing/2014/main" xmlns="" id="{04753F76-BBAF-4304-B2A1-9EFF76DE8B8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9695" b="24681"/>
          <a:stretch>
            <a:fillRect/>
          </a:stretch>
        </p:blipFill>
        <p:spPr>
          <a:xfrm>
            <a:off x="428625" y="2360613"/>
            <a:ext cx="5422900" cy="3767137"/>
          </a:xfrm>
          <a:extLs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19CCE74-0CC0-4129-9D47-863BFE4147BD}"/>
              </a:ext>
            </a:extLst>
          </p:cNvPr>
          <p:cNvSpPr/>
          <p:nvPr/>
        </p:nvSpPr>
        <p:spPr>
          <a:xfrm>
            <a:off x="349250" y="3032125"/>
            <a:ext cx="11525250" cy="1127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v</a:t>
            </a:r>
          </a:p>
        </p:txBody>
      </p:sp>
      <p:sp>
        <p:nvSpPr>
          <p:cNvPr id="7" name="Título 1">
            <a:extLst>
              <a:ext uri="{FF2B5EF4-FFF2-40B4-BE49-F238E27FC236}">
                <a16:creationId xmlns:a16="http://schemas.microsoft.com/office/drawing/2014/main" xmlns="" id="{AA9983E1-52A7-498C-817F-47313D48B337}"/>
              </a:ext>
            </a:extLst>
          </p:cNvPr>
          <p:cNvSpPr>
            <a:spLocks noGrp="1"/>
          </p:cNvSpPr>
          <p:nvPr>
            <p:ph type="ctrTitle"/>
          </p:nvPr>
        </p:nvSpPr>
        <p:spPr>
          <a:xfrm>
            <a:off x="2662238" y="1290638"/>
            <a:ext cx="6592887" cy="1474787"/>
          </a:xfrm>
        </p:spPr>
        <p:txBody>
          <a:bodyPr/>
          <a:lstStyle/>
          <a:p>
            <a:pPr algn="ctr">
              <a:defRPr/>
            </a:pPr>
            <a:r>
              <a:rPr lang="es-MX" sz="4000" dirty="0"/>
              <a:t>¡Gracias!</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1 Marcador de contenido">
            <a:extLst>
              <a:ext uri="{FF2B5EF4-FFF2-40B4-BE49-F238E27FC236}">
                <a16:creationId xmlns:a16="http://schemas.microsoft.com/office/drawing/2014/main" xmlns="" id="{B32B1CDB-BF24-494D-9900-F4D8C5762E36}"/>
              </a:ext>
            </a:extLst>
          </p:cNvPr>
          <p:cNvPicPr>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435100" y="2044700"/>
            <a:ext cx="9093200" cy="4546600"/>
          </a:xfrm>
        </p:spPr>
      </p:pic>
      <p:sp>
        <p:nvSpPr>
          <p:cNvPr id="3" name="2 Título">
            <a:extLst>
              <a:ext uri="{FF2B5EF4-FFF2-40B4-BE49-F238E27FC236}">
                <a16:creationId xmlns:a16="http://schemas.microsoft.com/office/drawing/2014/main" xmlns="" id="{0D4DF1EA-054B-4C4F-B22D-49CA2DBD7F67}"/>
              </a:ext>
            </a:extLst>
          </p:cNvPr>
          <p:cNvSpPr>
            <a:spLocks noGrp="1"/>
          </p:cNvSpPr>
          <p:nvPr>
            <p:ph type="title" idx="4294967295"/>
          </p:nvPr>
        </p:nvSpPr>
        <p:spPr>
          <a:xfrm>
            <a:off x="969963" y="1009650"/>
            <a:ext cx="10253662" cy="796925"/>
          </a:xfrm>
        </p:spPr>
        <p:txBody>
          <a:bodyPr>
            <a:noAutofit/>
          </a:bodyPr>
          <a:lstStyle/>
          <a:p>
            <a:pPr algn="ctr" eaLnBrk="1" fontAlgn="auto" hangingPunct="1">
              <a:spcAft>
                <a:spcPts val="0"/>
              </a:spcAft>
              <a:defRPr/>
            </a:pPr>
            <a:r>
              <a:rPr lang="es-MX" b="1" dirty="0">
                <a:solidFill>
                  <a:schemeClr val="tx1"/>
                </a:solidFill>
                <a:latin typeface="Verdana" panose="020B0604030504040204" pitchFamily="34" charset="0"/>
                <a:ea typeface="Verdana" panose="020B0604030504040204" pitchFamily="34" charset="0"/>
                <a:cs typeface="Verdana" panose="020B0604030504040204" pitchFamily="34" charset="0"/>
              </a:rPr>
              <a:t>EVOLUCIÓN DE LA JURISPRUDENCIA SOBRE DERECHOS HUMANOS DE LAS MUJERES </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Imagen 1">
            <a:extLst>
              <a:ext uri="{FF2B5EF4-FFF2-40B4-BE49-F238E27FC236}">
                <a16:creationId xmlns:a16="http://schemas.microsoft.com/office/drawing/2014/main" xmlns="" id="{81386E05-2E1E-44E2-90A4-4B7A25814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405" r="-2" b="1320"/>
          <a:stretch>
            <a:fillRect/>
          </a:stretch>
        </p:blipFill>
        <p:spPr bwMode="auto">
          <a:xfrm>
            <a:off x="625475" y="877888"/>
            <a:ext cx="3898900"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uadroTexto 2">
            <a:extLst>
              <a:ext uri="{FF2B5EF4-FFF2-40B4-BE49-F238E27FC236}">
                <a16:creationId xmlns:a16="http://schemas.microsoft.com/office/drawing/2014/main" xmlns="" id="{F2B69BAA-2197-462D-B0B2-FEAE6A18B86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31900"/>
            <a:ext cx="6477000" cy="2463800"/>
          </a:xfrm>
          <a:prstGeom prst="rect">
            <a:avLst/>
          </a:prstGeom>
          <a:noFill/>
          <a:extLst>
            <a:ext uri="{909E8E84-426E-40DD-AFC4-6F175D3DCCD1}">
              <a14:hiddenFill xmlns:a14="http://schemas.microsoft.com/office/drawing/2010/main">
                <a:solidFill>
                  <a:srgbClr val="FFFFFF"/>
                </a:solidFill>
              </a14:hiddenFill>
            </a:ext>
          </a:extLst>
        </p:spPr>
      </p:pic>
      <p:sp>
        <p:nvSpPr>
          <p:cNvPr id="67587" name="CuadroTexto 3">
            <a:extLst>
              <a:ext uri="{FF2B5EF4-FFF2-40B4-BE49-F238E27FC236}">
                <a16:creationId xmlns:a16="http://schemas.microsoft.com/office/drawing/2014/main" xmlns="" id="{8D9EA1A8-C283-46C9-896E-9E1CC5AEAB8F}"/>
              </a:ext>
            </a:extLst>
          </p:cNvPr>
          <p:cNvSpPr txBox="1">
            <a:spLocks noChangeArrowheads="1"/>
          </p:cNvSpPr>
          <p:nvPr/>
        </p:nvSpPr>
        <p:spPr bwMode="auto">
          <a:xfrm>
            <a:off x="4987925" y="4040188"/>
            <a:ext cx="67579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ea typeface="ＭＳ Ｐゴシック" panose="020B0600070205080204" pitchFamily="34" charset="-128"/>
              </a:defRPr>
            </a:lvl1pPr>
            <a:lvl2pPr marL="742950" indent="-285750">
              <a:defRPr>
                <a:solidFill>
                  <a:schemeClr val="tx1"/>
                </a:solidFill>
                <a:latin typeface="Gill Sans MT" panose="020B0502020104020203" pitchFamily="34" charset="0"/>
                <a:ea typeface="ＭＳ Ｐゴシック" panose="020B0600070205080204" pitchFamily="34" charset="-128"/>
              </a:defRPr>
            </a:lvl2pPr>
            <a:lvl3pPr marL="1143000" indent="-228600">
              <a:defRPr>
                <a:solidFill>
                  <a:schemeClr val="tx1"/>
                </a:solidFill>
                <a:latin typeface="Gill Sans MT" panose="020B0502020104020203" pitchFamily="34" charset="0"/>
                <a:ea typeface="ＭＳ Ｐゴシック" panose="020B0600070205080204" pitchFamily="34" charset="-128"/>
              </a:defRPr>
            </a:lvl3pPr>
            <a:lvl4pPr marL="1600200" indent="-228600">
              <a:defRPr>
                <a:solidFill>
                  <a:schemeClr val="tx1"/>
                </a:solidFill>
                <a:latin typeface="Gill Sans MT" panose="020B0502020104020203" pitchFamily="34" charset="0"/>
                <a:ea typeface="ＭＳ Ｐゴシック" panose="020B0600070205080204" pitchFamily="34" charset="-128"/>
              </a:defRPr>
            </a:lvl4pPr>
            <a:lvl5pPr marL="2057400" indent="-228600">
              <a:defRPr>
                <a:solidFill>
                  <a:schemeClr val="tx1"/>
                </a:solidFill>
                <a:latin typeface="Gill Sans MT" panose="020B0502020104020203"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algn="ctr"/>
            <a:r>
              <a:rPr lang="es-MX" altLang="en-US">
                <a:latin typeface="Verdana" panose="020B0604030504040204" pitchFamily="34" charset="0"/>
              </a:rPr>
              <a:t>Esto no significa que la Corte no se haya pronunciado en sentencias anteriores sobre hechos que constituyeran violaciones a los derechos humanos de los cuales se considerara como víctima a una mujer, sino que es en estos casos en los que la “perspectiva de género” comienza a introducirse como un elemento de análisis en la decisión de la Corte </a:t>
            </a:r>
          </a:p>
          <a:p>
            <a:endParaRPr lang="es-ES_tradnl" altLang="en-US"/>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ángulo 1">
            <a:extLst>
              <a:ext uri="{FF2B5EF4-FFF2-40B4-BE49-F238E27FC236}">
                <a16:creationId xmlns:a16="http://schemas.microsoft.com/office/drawing/2014/main" xmlns="" id="{743189D9-7FE3-4402-B3AF-0543AB718EAC}"/>
              </a:ext>
            </a:extLst>
          </p:cNvPr>
          <p:cNvSpPr>
            <a:spLocks noChangeArrowheads="1"/>
          </p:cNvSpPr>
          <p:nvPr/>
        </p:nvSpPr>
        <p:spPr bwMode="auto">
          <a:xfrm>
            <a:off x="6383338" y="4581525"/>
            <a:ext cx="4465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ea typeface="ＭＳ Ｐゴシック" panose="020B0600070205080204" pitchFamily="34" charset="-128"/>
              </a:defRPr>
            </a:lvl1pPr>
            <a:lvl2pPr marL="742950" indent="-285750">
              <a:defRPr>
                <a:solidFill>
                  <a:schemeClr val="tx1"/>
                </a:solidFill>
                <a:latin typeface="Gill Sans MT" panose="020B0502020104020203" pitchFamily="34" charset="0"/>
                <a:ea typeface="ＭＳ Ｐゴシック" panose="020B0600070205080204" pitchFamily="34" charset="-128"/>
              </a:defRPr>
            </a:lvl2pPr>
            <a:lvl3pPr marL="1143000" indent="-228600">
              <a:defRPr>
                <a:solidFill>
                  <a:schemeClr val="tx1"/>
                </a:solidFill>
                <a:latin typeface="Gill Sans MT" panose="020B0502020104020203" pitchFamily="34" charset="0"/>
                <a:ea typeface="ＭＳ Ｐゴシック" panose="020B0600070205080204" pitchFamily="34" charset="-128"/>
              </a:defRPr>
            </a:lvl3pPr>
            <a:lvl4pPr marL="1600200" indent="-228600">
              <a:defRPr>
                <a:solidFill>
                  <a:schemeClr val="tx1"/>
                </a:solidFill>
                <a:latin typeface="Gill Sans MT" panose="020B0502020104020203" pitchFamily="34" charset="0"/>
                <a:ea typeface="ＭＳ Ｐゴシック" panose="020B0600070205080204" pitchFamily="34" charset="-128"/>
              </a:defRPr>
            </a:lvl4pPr>
            <a:lvl5pPr marL="2057400" indent="-228600">
              <a:defRPr>
                <a:solidFill>
                  <a:schemeClr val="tx1"/>
                </a:solidFill>
                <a:latin typeface="Gill Sans MT" panose="020B0502020104020203"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r>
              <a:rPr lang="es-ES" altLang="en-US" i="1">
                <a:solidFill>
                  <a:schemeClr val="bg1"/>
                </a:solidFill>
                <a:latin typeface="Verdana" panose="020B0604030504040204" pitchFamily="34" charset="0"/>
              </a:rPr>
              <a:t>“</a:t>
            </a:r>
            <a:r>
              <a:rPr lang="es-ES" altLang="ja-JP" sz="2000" i="1">
                <a:solidFill>
                  <a:schemeClr val="bg1"/>
                </a:solidFill>
                <a:latin typeface="Verdana" panose="020B0604030504040204" pitchFamily="34" charset="0"/>
              </a:rPr>
              <a:t>Homicidio de mujer</a:t>
            </a:r>
          </a:p>
          <a:p>
            <a:r>
              <a:rPr lang="es-ES" altLang="en-US" sz="2000" i="1">
                <a:solidFill>
                  <a:schemeClr val="bg1"/>
                </a:solidFill>
                <a:latin typeface="Verdana" panose="020B0604030504040204" pitchFamily="34" charset="0"/>
              </a:rPr>
              <a:t> por razones de género” </a:t>
            </a:r>
          </a:p>
          <a:p>
            <a:r>
              <a:rPr lang="es-ES" altLang="en-US" sz="1600">
                <a:solidFill>
                  <a:schemeClr val="bg1"/>
                </a:solidFill>
              </a:rPr>
              <a:t>(Campo Algodonero, 2009, párr. 143)</a:t>
            </a:r>
            <a:r>
              <a:rPr lang="es-MX" altLang="en-US" sz="1600">
                <a:solidFill>
                  <a:schemeClr val="bg1"/>
                </a:solidFill>
              </a:rPr>
              <a:t> </a:t>
            </a:r>
            <a:endParaRPr lang="es-ES" altLang="en-US" sz="1600">
              <a:solidFill>
                <a:schemeClr val="bg1"/>
              </a:solidFill>
            </a:endParaRPr>
          </a:p>
        </p:txBody>
      </p:sp>
      <p:pic>
        <p:nvPicPr>
          <p:cNvPr id="68610" name="Marcador de contenido 6">
            <a:extLst>
              <a:ext uri="{FF2B5EF4-FFF2-40B4-BE49-F238E27FC236}">
                <a16:creationId xmlns:a16="http://schemas.microsoft.com/office/drawing/2014/main" xmlns="" id="{BEE38630-70F9-455E-BB8C-6826BA955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628" r="20628"/>
          <a:stretch>
            <a:fillRect/>
          </a:stretch>
        </p:blipFill>
        <p:spPr bwMode="auto">
          <a:xfrm>
            <a:off x="7604125" y="1957388"/>
            <a:ext cx="3538538"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1 Marcador de contenido">
            <a:extLst>
              <a:ext uri="{FF2B5EF4-FFF2-40B4-BE49-F238E27FC236}">
                <a16:creationId xmlns:a16="http://schemas.microsoft.com/office/drawing/2014/main" xmlns="" id="{7252D242-B65C-4D2A-AD5F-EBB2A98092C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1320800"/>
            <a:ext cx="5422900" cy="4102100"/>
          </a:xfrm>
          <a:prstGeom prst="rect">
            <a:avLst/>
          </a:prstGeom>
          <a:noFill/>
          <a:extLst>
            <a:ext uri="{909E8E84-426E-40DD-AFC4-6F175D3DCCD1}">
              <a14:hiddenFill xmlns:a14="http://schemas.microsoft.com/office/drawing/2010/main">
                <a:solidFill>
                  <a:srgbClr val="FFFFFF"/>
                </a:solidFill>
              </a14:hiddenFill>
            </a:ext>
          </a:extLst>
        </p:spPr>
      </p:pic>
      <p:pic>
        <p:nvPicPr>
          <p:cNvPr id="68612" name="Imagen 7">
            <a:extLst>
              <a:ext uri="{FF2B5EF4-FFF2-40B4-BE49-F238E27FC236}">
                <a16:creationId xmlns:a16="http://schemas.microsoft.com/office/drawing/2014/main" xmlns="" id="{3B41D5FC-FEAB-437F-A88D-3D40AD920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225" y="1965325"/>
            <a:ext cx="159543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Marcador de contenido 3">
            <a:extLst>
              <a:ext uri="{FF2B5EF4-FFF2-40B4-BE49-F238E27FC236}">
                <a16:creationId xmlns:a16="http://schemas.microsoft.com/office/drawing/2014/main" xmlns="" id="{C073563D-AF97-4E4C-B9E5-FC58FD66F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765"/>
          <a:stretch>
            <a:fillRect/>
          </a:stretch>
        </p:blipFill>
        <p:spPr bwMode="auto">
          <a:xfrm>
            <a:off x="838200" y="1077913"/>
            <a:ext cx="10475913"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a:extLst>
              <a:ext uri="{FF2B5EF4-FFF2-40B4-BE49-F238E27FC236}">
                <a16:creationId xmlns:a16="http://schemas.microsoft.com/office/drawing/2014/main" xmlns="" id="{42E635A2-5466-463D-A771-5C553C391F57}"/>
              </a:ext>
            </a:extLst>
          </p:cNvPr>
          <p:cNvSpPr>
            <a:spLocks noGrp="1"/>
          </p:cNvSpPr>
          <p:nvPr>
            <p:ph type="title" idx="4294967295"/>
          </p:nvPr>
        </p:nvSpPr>
        <p:spPr>
          <a:xfrm>
            <a:off x="1169988" y="701675"/>
            <a:ext cx="3568700" cy="752475"/>
          </a:xfrm>
        </p:spPr>
        <p:txBody>
          <a:bodyPr rtlCol="0">
            <a:normAutofit fontScale="90000"/>
          </a:bodyPr>
          <a:lstStyle/>
          <a:p>
            <a:pPr>
              <a:lnSpc>
                <a:spcPct val="90000"/>
              </a:lnSpc>
              <a:defRPr/>
            </a:pPr>
            <a:r>
              <a:rPr lang="en-US" dirty="0">
                <a:solidFill>
                  <a:schemeClr val="tx2"/>
                </a:solidFill>
              </a:rPr>
              <a:t>VIOLACIONES POR TEMAS (ABRIL DE 2019)</a:t>
            </a:r>
          </a:p>
        </p:txBody>
      </p:sp>
      <p:sp>
        <p:nvSpPr>
          <p:cNvPr id="69635" name="CuadroTexto 4">
            <a:extLst>
              <a:ext uri="{FF2B5EF4-FFF2-40B4-BE49-F238E27FC236}">
                <a16:creationId xmlns:a16="http://schemas.microsoft.com/office/drawing/2014/main" xmlns="" id="{9794819B-6604-4A2B-B2D1-72DE5EBEEFBE}"/>
              </a:ext>
            </a:extLst>
          </p:cNvPr>
          <p:cNvSpPr txBox="1">
            <a:spLocks noChangeArrowheads="1"/>
          </p:cNvSpPr>
          <p:nvPr/>
        </p:nvSpPr>
        <p:spPr bwMode="auto">
          <a:xfrm>
            <a:off x="10601325" y="6348413"/>
            <a:ext cx="968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ea typeface="ＭＳ Ｐゴシック" panose="020B0600070205080204" pitchFamily="34" charset="-128"/>
              </a:defRPr>
            </a:lvl1pPr>
            <a:lvl2pPr marL="742950" indent="-285750">
              <a:defRPr>
                <a:solidFill>
                  <a:schemeClr val="tx1"/>
                </a:solidFill>
                <a:latin typeface="Gill Sans MT" panose="020B0502020104020203" pitchFamily="34" charset="0"/>
                <a:ea typeface="ＭＳ Ｐゴシック" panose="020B0600070205080204" pitchFamily="34" charset="-128"/>
              </a:defRPr>
            </a:lvl2pPr>
            <a:lvl3pPr marL="1143000" indent="-228600">
              <a:defRPr>
                <a:solidFill>
                  <a:schemeClr val="tx1"/>
                </a:solidFill>
                <a:latin typeface="Gill Sans MT" panose="020B0502020104020203" pitchFamily="34" charset="0"/>
                <a:ea typeface="ＭＳ Ｐゴシック" panose="020B0600070205080204" pitchFamily="34" charset="-128"/>
              </a:defRPr>
            </a:lvl3pPr>
            <a:lvl4pPr marL="1600200" indent="-228600">
              <a:defRPr>
                <a:solidFill>
                  <a:schemeClr val="tx1"/>
                </a:solidFill>
                <a:latin typeface="Gill Sans MT" panose="020B0502020104020203" pitchFamily="34" charset="0"/>
                <a:ea typeface="ＭＳ Ｐゴシック" panose="020B0600070205080204" pitchFamily="34" charset="-128"/>
              </a:defRPr>
            </a:lvl4pPr>
            <a:lvl5pPr marL="2057400" indent="-228600">
              <a:defRPr>
                <a:solidFill>
                  <a:schemeClr val="tx1"/>
                </a:solidFill>
                <a:latin typeface="Gill Sans MT" panose="020B0502020104020203"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r>
              <a:rPr lang="es-ES_tradnl" altLang="en-US" sz="1200"/>
              <a:t>Cruz, 2019.</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a:extLst>
              <a:ext uri="{FF2B5EF4-FFF2-40B4-BE49-F238E27FC236}">
                <a16:creationId xmlns:a16="http://schemas.microsoft.com/office/drawing/2014/main" xmlns="" id="{2CA75A84-3066-49B8-AFB4-DCF0AE219713}"/>
              </a:ext>
            </a:extLst>
          </p:cNvPr>
          <p:cNvSpPr>
            <a:spLocks noGrp="1"/>
          </p:cNvSpPr>
          <p:nvPr>
            <p:ph sz="half" idx="4294967295"/>
          </p:nvPr>
        </p:nvSpPr>
        <p:spPr>
          <a:xfrm>
            <a:off x="1898650" y="1468438"/>
            <a:ext cx="8437563" cy="3381375"/>
          </a:xfrm>
        </p:spPr>
        <p:txBody>
          <a:bodyPr>
            <a:normAutofit fontScale="92500" lnSpcReduction="10000"/>
          </a:bodyPr>
          <a:lstStyle/>
          <a:p>
            <a:pPr marL="0" indent="0">
              <a:buFont typeface="Wingdings 2" pitchFamily="2" charset="2"/>
              <a:buNone/>
              <a:defRPr/>
            </a:pPr>
            <a:r>
              <a:rPr lang="es-MX" dirty="0">
                <a:latin typeface="Verdana" panose="020B0604030504040204" pitchFamily="34" charset="0"/>
                <a:ea typeface="Verdana" panose="020B0604030504040204" pitchFamily="34" charset="0"/>
                <a:cs typeface="Verdana" panose="020B0604030504040204" pitchFamily="34" charset="0"/>
              </a:rPr>
              <a:t>Al momento de analizar los casos en que hay víctimas mujeres, la Corte ha realizado algunas reflexiones generales que sirven de marco para la interpretación y el análisis de los derechos violados. </a:t>
            </a:r>
          </a:p>
          <a:p>
            <a:pPr marL="0" indent="0">
              <a:buFont typeface="Wingdings 2" pitchFamily="2" charset="2"/>
              <a:buNone/>
              <a:defRPr/>
            </a:pPr>
            <a:r>
              <a:rPr lang="es-MX" dirty="0">
                <a:latin typeface="Verdana" panose="020B0604030504040204" pitchFamily="34" charset="0"/>
                <a:ea typeface="Verdana" panose="020B0604030504040204" pitchFamily="34" charset="0"/>
                <a:cs typeface="Verdana" panose="020B0604030504040204" pitchFamily="34" charset="0"/>
              </a:rPr>
              <a:t>Los principales derechos que la Corte IDH ha vinculado con el tema de mujeres son: </a:t>
            </a:r>
          </a:p>
          <a:p>
            <a:pPr marL="0" indent="0">
              <a:buFont typeface="Wingdings 2" pitchFamily="2" charset="2"/>
              <a:buNone/>
              <a:defRPr/>
            </a:pPr>
            <a:endParaRPr lang="es-MX" dirty="0">
              <a:latin typeface="Verdana" panose="020B0604030504040204" pitchFamily="34" charset="0"/>
              <a:ea typeface="Verdana" panose="020B0604030504040204" pitchFamily="34" charset="0"/>
              <a:cs typeface="Verdana" panose="020B0604030504040204" pitchFamily="34" charset="0"/>
            </a:endParaRPr>
          </a:p>
          <a:p>
            <a:pPr>
              <a:buFont typeface="Wingdings 2" pitchFamily="2" charset="2"/>
              <a:buChar char=""/>
              <a:defRPr/>
            </a:pPr>
            <a:r>
              <a:rPr lang="es-MX" dirty="0">
                <a:latin typeface="Verdana" panose="020B0604030504040204" pitchFamily="34" charset="0"/>
                <a:ea typeface="Verdana" panose="020B0604030504040204" pitchFamily="34" charset="0"/>
                <a:cs typeface="Verdana" panose="020B0604030504040204" pitchFamily="34" charset="0"/>
              </a:rPr>
              <a:t>Vida y embarazo</a:t>
            </a:r>
          </a:p>
          <a:p>
            <a:pPr>
              <a:buFont typeface="Wingdings 2" pitchFamily="2" charset="2"/>
              <a:buChar char=""/>
              <a:defRPr/>
            </a:pPr>
            <a:r>
              <a:rPr lang="es-MX" dirty="0">
                <a:latin typeface="Verdana" panose="020B0604030504040204" pitchFamily="34" charset="0"/>
                <a:ea typeface="Verdana" panose="020B0604030504040204" pitchFamily="34" charset="0"/>
                <a:cs typeface="Verdana" panose="020B0604030504040204" pitchFamily="34" charset="0"/>
              </a:rPr>
              <a:t>Integridad personal y violencia contra las mujeres </a:t>
            </a:r>
          </a:p>
          <a:p>
            <a:pPr>
              <a:buFont typeface="Wingdings 2" pitchFamily="2" charset="2"/>
              <a:buChar char=""/>
              <a:defRPr/>
            </a:pPr>
            <a:r>
              <a:rPr lang="es-MX" dirty="0">
                <a:latin typeface="Verdana" panose="020B0604030504040204" pitchFamily="34" charset="0"/>
                <a:ea typeface="Verdana" panose="020B0604030504040204" pitchFamily="34" charset="0"/>
                <a:cs typeface="Verdana" panose="020B0604030504040204" pitchFamily="34" charset="0"/>
              </a:rPr>
              <a:t>Vida privada y autonomía</a:t>
            </a:r>
          </a:p>
          <a:p>
            <a:pPr>
              <a:buFont typeface="Wingdings 2" pitchFamily="2" charset="2"/>
              <a:buChar char=""/>
              <a:defRPr/>
            </a:pPr>
            <a:r>
              <a:rPr lang="es-MX" dirty="0">
                <a:latin typeface="Verdana" panose="020B0604030504040204" pitchFamily="34" charset="0"/>
                <a:ea typeface="Verdana" panose="020B0604030504040204" pitchFamily="34" charset="0"/>
                <a:cs typeface="Verdana" panose="020B0604030504040204" pitchFamily="34" charset="0"/>
              </a:rPr>
              <a:t>Acceso a la justicia </a:t>
            </a:r>
          </a:p>
          <a:p>
            <a:pPr marL="0" indent="0">
              <a:buFont typeface="Wingdings 2" pitchFamily="2" charset="2"/>
              <a:buNone/>
              <a:defRPr/>
            </a:pPr>
            <a:endParaRPr lang="es-MX" sz="2000" dirty="0"/>
          </a:p>
          <a:p>
            <a:pPr>
              <a:buFont typeface="Wingdings 2" pitchFamily="2" charset="2"/>
              <a:buChar char=""/>
              <a:defRPr/>
            </a:pPr>
            <a:endParaRPr lang="es-ES_tradnl" dirty="0"/>
          </a:p>
        </p:txBody>
      </p:sp>
    </p:spTree>
  </p:cSld>
  <p:clrMapOvr>
    <a:masterClrMapping/>
  </p:clrMapOvr>
  <p:transition spd="med">
    <p:fade/>
  </p:transition>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chemeClr val="bg1"/>
        </a:solidFill>
        <a:ln>
          <a:noFill/>
        </a:ln>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Dividendo">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Artículo">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chemeClr val="bg1"/>
        </a:solidFill>
        <a:ln>
          <a:noFill/>
        </a:ln>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Dividendo</Template>
  <TotalTime>54</TotalTime>
  <Words>4061</Words>
  <Application>Microsoft Office PowerPoint</Application>
  <PresentationFormat>Widescreen</PresentationFormat>
  <Paragraphs>202</Paragraphs>
  <Slides>48</Slides>
  <Notes>10</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66" baseType="lpstr">
      <vt:lpstr>ＭＳ Ｐゴシック</vt:lpstr>
      <vt:lpstr>ＭＳ Ｐゴシック</vt:lpstr>
      <vt:lpstr>宋体</vt:lpstr>
      <vt:lpstr>Arial</vt:lpstr>
      <vt:lpstr>Bookman Old Style</vt:lpstr>
      <vt:lpstr>Calibri</vt:lpstr>
      <vt:lpstr>Calisto MT</vt:lpstr>
      <vt:lpstr>Century Gothic</vt:lpstr>
      <vt:lpstr>Corbel</vt:lpstr>
      <vt:lpstr>Gill Sans MT</vt:lpstr>
      <vt:lpstr>ＭＳ 明朝</vt:lpstr>
      <vt:lpstr>Verdana</vt:lpstr>
      <vt:lpstr>Wingdings</vt:lpstr>
      <vt:lpstr>Wingdings 2</vt:lpstr>
      <vt:lpstr>ヒラギノ角ゴ Pro W3</vt:lpstr>
      <vt:lpstr>Dividendo</vt:lpstr>
      <vt:lpstr>1_Dividendo</vt:lpstr>
      <vt:lpstr>Bitmap Image</vt:lpstr>
      <vt:lpstr>RESPONSABILIDAD ESTATAL EN LA INVESTIGACIÓN Y JUZGAMIENTO DE LA VIOLENCIA CONTRA LAS MUJERES</vt:lpstr>
      <vt:lpstr>OBSTÁCULOS HISTÓRICOS PARA MATERIALIZAR LOS DDHH DE LAS MUJERES</vt:lpstr>
      <vt:lpstr>La discriminación y la violencia contra las mujeres:</vt:lpstr>
      <vt:lpstr>Violencia contra las mujeres: un concepto socio-político de envergadura internacional</vt:lpstr>
      <vt:lpstr>EVOLUCIÓN DE LA JURISPRUDENCIA SOBRE DERECHOS HUMANOS DE LAS MUJERES </vt:lpstr>
      <vt:lpstr>PowerPoint Presentation</vt:lpstr>
      <vt:lpstr>PowerPoint Presentation</vt:lpstr>
      <vt:lpstr>VIOLACIONES POR TEMAS (ABRIL DE 2019)</vt:lpstr>
      <vt:lpstr>PowerPoint Presentation</vt:lpstr>
      <vt:lpstr>PowerPoint Presentation</vt:lpstr>
      <vt:lpstr>PowerPoint Presentation</vt:lpstr>
      <vt:lpstr>¿Qué obligaciones han incumplido LOS ESTADOS?</vt:lpstr>
      <vt:lpstr>PowerPoint Presentation</vt:lpstr>
      <vt:lpstr>PowerPoint Presentation</vt:lpstr>
      <vt:lpstr>Control de Convencionalidad</vt:lpstr>
      <vt:lpstr>PowerPoint Presentation</vt:lpstr>
      <vt:lpstr>PowerPoint Presentation</vt:lpstr>
      <vt:lpstr>PowerPoint Presentation</vt:lpstr>
      <vt:lpstr>En concreto, qué implica:</vt:lpstr>
      <vt:lpstr>Elementos que debemos resaltar de las sentencias</vt:lpstr>
      <vt:lpstr>Consecuencias de la Impunidad</vt:lpstr>
      <vt:lpstr>PowerPoint Presentation</vt:lpstr>
      <vt:lpstr>PowerPoint Presentation</vt:lpstr>
      <vt:lpstr>Prevención </vt:lpstr>
      <vt:lpstr>PowerPoint Presentation</vt:lpstr>
      <vt:lpstr>PowerPoint Presentation</vt:lpstr>
      <vt:lpstr>PowerPoint Presentation</vt:lpstr>
      <vt:lpstr>Criterios a partir de casos de violaciones a derechos humanos de las mujeres:</vt:lpstr>
      <vt:lpstr>Principios importantes vinculados con la obligación de los Estados de actuar con la debida diligencia y de garantizar un adecuado acceso a la justicia ante casos de violencia sexual</vt:lpstr>
      <vt:lpstr>Prohibición a los funcionarios judiciales de efectuar prácticas discriminatorias </vt:lpstr>
      <vt:lpstr>PowerPoint Presentation</vt:lpstr>
      <vt:lpstr>Evitar el uso de estereotipos de género</vt:lpstr>
      <vt:lpstr>La presunción tácita de la responsabilidad de la víctima por lo que le sucedió</vt:lpstr>
      <vt:lpstr> </vt:lpstr>
      <vt:lpstr>Prueba de la violación sexual </vt:lpstr>
      <vt:lpstr>Estereotipo en materia de valoración de la prueba </vt:lpstr>
      <vt:lpstr>LA SCJN (AMPARO DIRECTO EN REVISIÓN 3186/2016) HA SEÑALADO QUE:</vt:lpstr>
      <vt:lpstr>PowerPoint Presentation</vt:lpstr>
      <vt:lpstr>Prueba circunstancial </vt:lpstr>
      <vt:lpstr>EXAMENES MÉDICO-LEGALES</vt:lpstr>
      <vt:lpstr>EVITAR LA REVICTIMIZACIÓN</vt:lpstr>
      <vt:lpstr>Deber de considerar el conjunto de evidencias y el contexto en el que ocurre la violencia sexual </vt:lpstr>
      <vt:lpstr>Prohibición de inferir el consentimiento de una víctima en casos de coerción </vt:lpstr>
      <vt:lpstr>ASISTENCIA PSICOSOCIAL</vt:lpstr>
      <vt:lpstr>REPARACIONES CON  PERSPECTIVA DE GÉNERO </vt:lpstr>
      <vt:lpstr>Convención Interamericana para Prevenir, Sancionar y Erradicar la violencia contra la mujer </vt:lpstr>
      <vt:lpstr>A MANERA DE CONCLUSIÓN</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Género y Justicia</dc:title>
  <dc:creator>MEXZ14-1</dc:creator>
  <cp:lastModifiedBy>Sandra Carranza</cp:lastModifiedBy>
  <cp:revision>131</cp:revision>
  <dcterms:created xsi:type="dcterms:W3CDTF">2016-01-19T16:02:54Z</dcterms:created>
  <dcterms:modified xsi:type="dcterms:W3CDTF">2020-09-09T20:41:04Z</dcterms:modified>
</cp:coreProperties>
</file>